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0" r:id="rId2"/>
    <p:sldId id="259" r:id="rId3"/>
    <p:sldId id="268" r:id="rId4"/>
    <p:sldId id="279" r:id="rId5"/>
    <p:sldId id="278" r:id="rId6"/>
    <p:sldId id="267" r:id="rId7"/>
    <p:sldId id="269" r:id="rId8"/>
    <p:sldId id="280" r:id="rId9"/>
    <p:sldId id="275" r:id="rId10"/>
    <p:sldId id="276" r:id="rId11"/>
    <p:sldId id="277" r:id="rId12"/>
    <p:sldId id="281" r:id="rId13"/>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E465539-7D81-4F39-9832-E4CA5D09CBA7}" type="datetime1">
              <a:rPr lang="it-IT" smtClean="0"/>
              <a:t>01/10/2018</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A5BAD6D-9C3B-46AE-9ED7-53C2ADD3C885}" type="slidenum">
              <a:rPr lang="it-IT" smtClean="0"/>
              <a:t>‹N›</a:t>
            </a:fld>
            <a:endParaRPr lang="it-IT" dirty="0"/>
          </a:p>
        </p:txBody>
      </p:sp>
    </p:spTree>
    <p:extLst>
      <p:ext uri="{BB962C8B-B14F-4D97-AF65-F5344CB8AC3E}">
        <p14:creationId xmlns:p14="http://schemas.microsoft.com/office/powerpoint/2010/main" val="4011419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14C33-A30F-4AA3-AA21-87B5F79CD92B}" type="datetime1">
              <a:rPr lang="it-IT" smtClean="0"/>
              <a:pPr/>
              <a:t>01/10/2018</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86C1AB1-D682-4F2C-8579-D9DF0DCC073A}" type="slidenum">
              <a:rPr lang="it-IT" noProof="0" smtClean="0"/>
              <a:t>‹N›</a:t>
            </a:fld>
            <a:endParaRPr lang="it-IT" noProof="0" dirty="0"/>
          </a:p>
        </p:txBody>
      </p:sp>
    </p:spTree>
    <p:extLst>
      <p:ext uri="{BB962C8B-B14F-4D97-AF65-F5344CB8AC3E}">
        <p14:creationId xmlns:p14="http://schemas.microsoft.com/office/powerpoint/2010/main" val="241075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E86C1AB1-D682-4F2C-8579-D9DF0DCC073A}" type="slidenum">
              <a:rPr lang="it-IT" smtClean="0"/>
              <a:t>1</a:t>
            </a:fld>
            <a:endParaRPr lang="it-IT" dirty="0"/>
          </a:p>
        </p:txBody>
      </p:sp>
    </p:spTree>
    <p:extLst>
      <p:ext uri="{BB962C8B-B14F-4D97-AF65-F5344CB8AC3E}">
        <p14:creationId xmlns:p14="http://schemas.microsoft.com/office/powerpoint/2010/main" val="2213727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86C1AB1-D682-4F2C-8579-D9DF0DCC073A}" type="slidenum">
              <a:rPr lang="it-IT" smtClean="0"/>
              <a:t>10</a:t>
            </a:fld>
            <a:endParaRPr lang="it-IT" dirty="0"/>
          </a:p>
        </p:txBody>
      </p:sp>
    </p:spTree>
    <p:extLst>
      <p:ext uri="{BB962C8B-B14F-4D97-AF65-F5344CB8AC3E}">
        <p14:creationId xmlns:p14="http://schemas.microsoft.com/office/powerpoint/2010/main" val="234967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86C1AB1-D682-4F2C-8579-D9DF0DCC073A}" type="slidenum">
              <a:rPr lang="it-IT" smtClean="0"/>
              <a:t>11</a:t>
            </a:fld>
            <a:endParaRPr lang="it-IT" dirty="0"/>
          </a:p>
        </p:txBody>
      </p:sp>
    </p:spTree>
    <p:extLst>
      <p:ext uri="{BB962C8B-B14F-4D97-AF65-F5344CB8AC3E}">
        <p14:creationId xmlns:p14="http://schemas.microsoft.com/office/powerpoint/2010/main" val="236511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86C1AB1-D682-4F2C-8579-D9DF0DCC073A}" type="slidenum">
              <a:rPr lang="it-IT" smtClean="0"/>
              <a:t>12</a:t>
            </a:fld>
            <a:endParaRPr lang="it-IT" dirty="0"/>
          </a:p>
        </p:txBody>
      </p:sp>
    </p:spTree>
    <p:extLst>
      <p:ext uri="{BB962C8B-B14F-4D97-AF65-F5344CB8AC3E}">
        <p14:creationId xmlns:p14="http://schemas.microsoft.com/office/powerpoint/2010/main" val="199411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86C1AB1-D682-4F2C-8579-D9DF0DCC073A}" type="slidenum">
              <a:rPr lang="it-IT" smtClean="0"/>
              <a:t>2</a:t>
            </a:fld>
            <a:endParaRPr lang="it-IT" dirty="0"/>
          </a:p>
        </p:txBody>
      </p:sp>
    </p:spTree>
    <p:extLst>
      <p:ext uri="{BB962C8B-B14F-4D97-AF65-F5344CB8AC3E}">
        <p14:creationId xmlns:p14="http://schemas.microsoft.com/office/powerpoint/2010/main" val="420684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86C1AB1-D682-4F2C-8579-D9DF0DCC073A}" type="slidenum">
              <a:rPr lang="it-IT" smtClean="0"/>
              <a:t>3</a:t>
            </a:fld>
            <a:endParaRPr lang="it-IT" dirty="0"/>
          </a:p>
        </p:txBody>
      </p:sp>
    </p:spTree>
    <p:extLst>
      <p:ext uri="{BB962C8B-B14F-4D97-AF65-F5344CB8AC3E}">
        <p14:creationId xmlns:p14="http://schemas.microsoft.com/office/powerpoint/2010/main" val="40524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86C1AB1-D682-4F2C-8579-D9DF0DCC073A}" type="slidenum">
              <a:rPr lang="it-IT" smtClean="0"/>
              <a:t>4</a:t>
            </a:fld>
            <a:endParaRPr lang="it-IT" dirty="0"/>
          </a:p>
        </p:txBody>
      </p:sp>
    </p:spTree>
    <p:extLst>
      <p:ext uri="{BB962C8B-B14F-4D97-AF65-F5344CB8AC3E}">
        <p14:creationId xmlns:p14="http://schemas.microsoft.com/office/powerpoint/2010/main" val="306957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86C1AB1-D682-4F2C-8579-D9DF0DCC073A}" type="slidenum">
              <a:rPr lang="it-IT" smtClean="0"/>
              <a:t>5</a:t>
            </a:fld>
            <a:endParaRPr lang="it-IT" dirty="0"/>
          </a:p>
        </p:txBody>
      </p:sp>
    </p:spTree>
    <p:extLst>
      <p:ext uri="{BB962C8B-B14F-4D97-AF65-F5344CB8AC3E}">
        <p14:creationId xmlns:p14="http://schemas.microsoft.com/office/powerpoint/2010/main" val="392507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86C1AB1-D682-4F2C-8579-D9DF0DCC073A}" type="slidenum">
              <a:rPr lang="it-IT" smtClean="0"/>
              <a:t>6</a:t>
            </a:fld>
            <a:endParaRPr lang="it-IT" dirty="0"/>
          </a:p>
        </p:txBody>
      </p:sp>
    </p:spTree>
    <p:extLst>
      <p:ext uri="{BB962C8B-B14F-4D97-AF65-F5344CB8AC3E}">
        <p14:creationId xmlns:p14="http://schemas.microsoft.com/office/powerpoint/2010/main" val="309050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86C1AB1-D682-4F2C-8579-D9DF0DCC073A}" type="slidenum">
              <a:rPr lang="it-IT" smtClean="0"/>
              <a:t>7</a:t>
            </a:fld>
            <a:endParaRPr lang="it-IT" dirty="0"/>
          </a:p>
        </p:txBody>
      </p:sp>
    </p:spTree>
    <p:extLst>
      <p:ext uri="{BB962C8B-B14F-4D97-AF65-F5344CB8AC3E}">
        <p14:creationId xmlns:p14="http://schemas.microsoft.com/office/powerpoint/2010/main" val="10464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86C1AB1-D682-4F2C-8579-D9DF0DCC073A}" type="slidenum">
              <a:rPr lang="it-IT" smtClean="0"/>
              <a:t>8</a:t>
            </a:fld>
            <a:endParaRPr lang="it-IT" dirty="0"/>
          </a:p>
        </p:txBody>
      </p:sp>
    </p:spTree>
    <p:extLst>
      <p:ext uri="{BB962C8B-B14F-4D97-AF65-F5344CB8AC3E}">
        <p14:creationId xmlns:p14="http://schemas.microsoft.com/office/powerpoint/2010/main" val="118562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86C1AB1-D682-4F2C-8579-D9DF0DCC073A}" type="slidenum">
              <a:rPr lang="it-IT" smtClean="0"/>
              <a:t>9</a:t>
            </a:fld>
            <a:endParaRPr lang="it-IT" dirty="0"/>
          </a:p>
        </p:txBody>
      </p:sp>
    </p:spTree>
    <p:extLst>
      <p:ext uri="{BB962C8B-B14F-4D97-AF65-F5344CB8AC3E}">
        <p14:creationId xmlns:p14="http://schemas.microsoft.com/office/powerpoint/2010/main" val="205690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ttangolo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2804160" y="1557867"/>
            <a:ext cx="6583680" cy="2560320"/>
          </a:xfrm>
        </p:spPr>
        <p:txBody>
          <a:bodyPr rtlCol="0" anchor="b">
            <a:normAutofit/>
          </a:bodyPr>
          <a:lstStyle>
            <a:lvl1pPr algn="ctr">
              <a:lnSpc>
                <a:spcPct val="80000"/>
              </a:lnSpc>
              <a:defRPr sz="6600"/>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2804160" y="4185919"/>
            <a:ext cx="6583680" cy="1097278"/>
          </a:xfrm>
        </p:spPr>
        <p:txBody>
          <a:bodyPr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smtClean="0"/>
              <a:t>Fare clic per modificare lo stile del sottotitolo dello schema</a:t>
            </a:r>
            <a:endParaRPr lang="it-IT" noProof="0" dirty="0"/>
          </a:p>
        </p:txBody>
      </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2" name="Segnaposto data 1"/>
          <p:cNvSpPr>
            <a:spLocks noGrp="1"/>
          </p:cNvSpPr>
          <p:nvPr>
            <p:ph type="dt" sz="half" idx="10"/>
          </p:nvPr>
        </p:nvSpPr>
        <p:spPr/>
        <p:txBody>
          <a:bodyPr rtlCol="0"/>
          <a:lstStyle>
            <a:lvl1pPr>
              <a:defRPr/>
            </a:lvl1pPr>
          </a:lstStyle>
          <a:p>
            <a:fld id="{54A6FC6F-8466-4CA4-90D9-681172ED65A9}" type="datetime1">
              <a:rPr lang="it-IT" smtClean="0"/>
              <a:pPr/>
              <a:t>01/10/2018</a:t>
            </a:fld>
            <a:endParaRPr lang="it-IT" dirty="0"/>
          </a:p>
        </p:txBody>
      </p:sp>
      <p:sp>
        <p:nvSpPr>
          <p:cNvPr id="4" name="Segnaposto numero diapositiva 3"/>
          <p:cNvSpPr>
            <a:spLocks noGrp="1"/>
          </p:cNvSpPr>
          <p:nvPr>
            <p:ph type="sldNum" sz="quarter" idx="12"/>
          </p:nvPr>
        </p:nvSpPr>
        <p:spPr/>
        <p:txBody>
          <a:bodyPr rtlCol="0"/>
          <a:lstStyle/>
          <a:p>
            <a:pPr rtl="0"/>
            <a:fld id="{5E3DCFCC-8C7B-4574-91B2-C3342261C6C2}" type="slidenum">
              <a:rPr lang="it-IT" noProof="0" smtClean="0"/>
              <a:t>‹N›</a:t>
            </a:fld>
            <a:endParaRPr lang="it-IT" noProof="0" dirty="0"/>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111067" y="1143000"/>
            <a:ext cx="3471334" cy="2285999"/>
          </a:xfrm>
        </p:spPr>
        <p:txBody>
          <a:bodyPr rtlCol="0" anchor="b"/>
          <a:lstStyle>
            <a:lvl1pPr>
              <a:defRPr sz="3200"/>
            </a:lvl1pPr>
          </a:lstStyle>
          <a:p>
            <a:pPr rtl="0"/>
            <a:r>
              <a:rPr lang="it-IT" noProof="0" smtClean="0"/>
              <a:t>Fare clic per modificare lo stile del titolo</a:t>
            </a:r>
            <a:endParaRPr lang="it-IT" noProof="0" dirty="0"/>
          </a:p>
        </p:txBody>
      </p:sp>
      <p:sp>
        <p:nvSpPr>
          <p:cNvPr id="3" name="Segnaposto contenuto 2"/>
          <p:cNvSpPr>
            <a:spLocks noGrp="1"/>
          </p:cNvSpPr>
          <p:nvPr>
            <p:ph idx="1"/>
          </p:nvPr>
        </p:nvSpPr>
        <p:spPr>
          <a:xfrm>
            <a:off x="609599" y="982132"/>
            <a:ext cx="6995160" cy="507492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4" name="Segnaposto testo 3"/>
          <p:cNvSpPr>
            <a:spLocks noGrp="1"/>
          </p:cNvSpPr>
          <p:nvPr>
            <p:ph type="body" sz="half" idx="2"/>
          </p:nvPr>
        </p:nvSpPr>
        <p:spPr>
          <a:xfrm>
            <a:off x="8111067" y="3513665"/>
            <a:ext cx="3471333" cy="2103120"/>
          </a:xfrm>
        </p:spPr>
        <p:txBody>
          <a:bodyPr rtlCol="0"/>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smtClean="0"/>
              <a:t>Fare clic per modificare stili del testo dello schema</a:t>
            </a:r>
          </a:p>
        </p:txBody>
      </p:sp>
      <p:sp>
        <p:nvSpPr>
          <p:cNvPr id="6" name="Segnaposto piè di pagina 5"/>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5" name="Segnaposto data 4"/>
          <p:cNvSpPr>
            <a:spLocks noGrp="1"/>
          </p:cNvSpPr>
          <p:nvPr>
            <p:ph type="dt" sz="half" idx="10"/>
          </p:nvPr>
        </p:nvSpPr>
        <p:spPr/>
        <p:txBody>
          <a:bodyPr rtlCol="0"/>
          <a:lstStyle>
            <a:lvl1pPr>
              <a:defRPr/>
            </a:lvl1pPr>
          </a:lstStyle>
          <a:p>
            <a:fld id="{747B0277-3637-45F6-A3AB-E203BE12473E}" type="datetime1">
              <a:rPr lang="it-IT" smtClean="0"/>
              <a:pPr/>
              <a:t>01/10/2018</a:t>
            </a:fld>
            <a:endParaRPr lang="it-IT" dirty="0"/>
          </a:p>
        </p:txBody>
      </p:sp>
      <p:sp>
        <p:nvSpPr>
          <p:cNvPr id="7" name="Segnaposto numero diapositiva 6"/>
          <p:cNvSpPr>
            <a:spLocks noGrp="1"/>
          </p:cNvSpPr>
          <p:nvPr>
            <p:ph type="sldNum" sz="quarter" idx="12"/>
          </p:nvPr>
        </p:nvSpPr>
        <p:spPr/>
        <p:txBody>
          <a:bodyPr rtlCol="0"/>
          <a:lstStyle/>
          <a:p>
            <a:pPr rtl="0"/>
            <a:fld id="{5E3DCFCC-8C7B-4574-91B2-C3342261C6C2}" type="slidenum">
              <a:rPr lang="it-IT" noProof="0" smtClean="0"/>
              <a:t>‹N›</a:t>
            </a:fld>
            <a:endParaRPr lang="it-IT" noProof="0" dirty="0"/>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111067" y="1143000"/>
            <a:ext cx="3471334" cy="2285999"/>
          </a:xfrm>
        </p:spPr>
        <p:txBody>
          <a:bodyPr rtlCol="0" anchor="b"/>
          <a:lstStyle>
            <a:lvl1pPr>
              <a:defRPr sz="3200"/>
            </a:lvl1pPr>
          </a:lstStyle>
          <a:p>
            <a:pPr rtl="0"/>
            <a:r>
              <a:rPr lang="it-IT" noProof="0" smtClean="0"/>
              <a:t>Fare clic per modificare lo stile del titolo</a:t>
            </a:r>
            <a:endParaRPr lang="it-IT" noProof="0" dirty="0"/>
          </a:p>
        </p:txBody>
      </p:sp>
      <p:sp>
        <p:nvSpPr>
          <p:cNvPr id="8" name="Rettangolo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772051" y="1143000"/>
            <a:ext cx="6686024" cy="4754880"/>
          </a:xfrm>
          <a:solidFill>
            <a:schemeClr val="bg2">
              <a:lumMod val="40000"/>
              <a:lumOff val="60000"/>
            </a:schemeClr>
          </a:solidFill>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smtClean="0"/>
              <a:t>Fare clic sull'icona per inserire un'immagine</a:t>
            </a:r>
            <a:endParaRPr lang="it-IT" noProof="0" dirty="0"/>
          </a:p>
        </p:txBody>
      </p:sp>
      <p:sp>
        <p:nvSpPr>
          <p:cNvPr id="4" name="Segnaposto testo 3"/>
          <p:cNvSpPr>
            <a:spLocks noGrp="1"/>
          </p:cNvSpPr>
          <p:nvPr>
            <p:ph type="body" sz="half" idx="2"/>
          </p:nvPr>
        </p:nvSpPr>
        <p:spPr>
          <a:xfrm>
            <a:off x="8111067" y="3513665"/>
            <a:ext cx="3471333" cy="2103120"/>
          </a:xfrm>
        </p:spPr>
        <p:txBody>
          <a:bodyPr rtlCol="0"/>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smtClean="0"/>
              <a:t>Fare clic per modificare stili del testo dello schema</a:t>
            </a:r>
          </a:p>
        </p:txBody>
      </p:sp>
      <p:sp>
        <p:nvSpPr>
          <p:cNvPr id="10" name="Segnaposto piè di pagina 9"/>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9" name="Segnaposto data 8"/>
          <p:cNvSpPr>
            <a:spLocks noGrp="1"/>
          </p:cNvSpPr>
          <p:nvPr>
            <p:ph type="dt" sz="half" idx="10"/>
          </p:nvPr>
        </p:nvSpPr>
        <p:spPr/>
        <p:txBody>
          <a:bodyPr rtlCol="0"/>
          <a:lstStyle>
            <a:lvl1pPr>
              <a:defRPr/>
            </a:lvl1pPr>
          </a:lstStyle>
          <a:p>
            <a:fld id="{145A5548-269B-4DC1-8595-E975046E78EF}" type="datetime1">
              <a:rPr lang="it-IT" smtClean="0"/>
              <a:pPr/>
              <a:t>01/10/2018</a:t>
            </a:fld>
            <a:endParaRPr lang="it-IT" dirty="0"/>
          </a:p>
        </p:txBody>
      </p:sp>
      <p:sp>
        <p:nvSpPr>
          <p:cNvPr id="11" name="Segnaposto numero diapositiva 10"/>
          <p:cNvSpPr>
            <a:spLocks noGrp="1"/>
          </p:cNvSpPr>
          <p:nvPr>
            <p:ph type="sldNum" sz="quarter" idx="12"/>
          </p:nvPr>
        </p:nvSpPr>
        <p:spPr/>
        <p:txBody>
          <a:bodyPr rtlCol="0"/>
          <a:lstStyle/>
          <a:p>
            <a:pPr rtl="0"/>
            <a:fld id="{5E3DCFCC-8C7B-4574-91B2-C3342261C6C2}" type="slidenum">
              <a:rPr lang="it-IT" noProof="0" smtClean="0"/>
              <a:pPr/>
              <a:t>‹N›</a:t>
            </a:fld>
            <a:endParaRPr lang="it-IT" noProof="0" dirty="0"/>
          </a:p>
        </p:txBody>
      </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Rettangolo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p:nvPr>
        </p:nvSpPr>
        <p:spPr/>
        <p:txBody>
          <a:bodyPr vert="eaVert"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4" name="Segnaposto data 3"/>
          <p:cNvSpPr>
            <a:spLocks noGrp="1"/>
          </p:cNvSpPr>
          <p:nvPr>
            <p:ph type="dt" sz="half" idx="10"/>
          </p:nvPr>
        </p:nvSpPr>
        <p:spPr/>
        <p:txBody>
          <a:bodyPr rtlCol="0"/>
          <a:lstStyle>
            <a:lvl1pPr>
              <a:defRPr/>
            </a:lvl1pPr>
          </a:lstStyle>
          <a:p>
            <a:fld id="{DD1EE798-D0E9-472E-B81B-D4E1306A1F9E}" type="datetime1">
              <a:rPr lang="it-IT" smtClean="0"/>
              <a:pPr/>
              <a:t>01/10/2018</a:t>
            </a:fld>
            <a:endParaRPr lang="it-IT" dirty="0"/>
          </a:p>
        </p:txBody>
      </p:sp>
      <p:sp>
        <p:nvSpPr>
          <p:cNvPr id="6" name="Segnaposto numero diapositiva 5"/>
          <p:cNvSpPr>
            <a:spLocks noGrp="1"/>
          </p:cNvSpPr>
          <p:nvPr>
            <p:ph type="sldNum" sz="quarter" idx="12"/>
          </p:nvPr>
        </p:nvSpPr>
        <p:spPr/>
        <p:txBody>
          <a:bodyPr rtlCol="0"/>
          <a:lstStyle/>
          <a:p>
            <a:pPr rtl="0"/>
            <a:fld id="{5E3DCFCC-8C7B-4574-91B2-C3342261C6C2}" type="slidenum">
              <a:rPr lang="it-IT" noProof="0" smtClean="0"/>
              <a:t>‹N›</a:t>
            </a:fld>
            <a:endParaRPr lang="it-IT" noProof="0" dirty="0"/>
          </a:p>
        </p:txBody>
      </p:sp>
    </p:spTree>
    <p:extLst>
      <p:ext uri="{BB962C8B-B14F-4D97-AF65-F5344CB8AC3E}">
        <p14:creationId xmlns:p14="http://schemas.microsoft.com/office/powerpoint/2010/main" val="24480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296400" y="846666"/>
            <a:ext cx="1828800" cy="5554133"/>
          </a:xfrm>
        </p:spPr>
        <p:txBody>
          <a:bodyPr vert="eaVert"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p:nvPr>
        </p:nvSpPr>
        <p:spPr>
          <a:xfrm>
            <a:off x="1066798" y="846666"/>
            <a:ext cx="7863840" cy="5554133"/>
          </a:xfrm>
        </p:spPr>
        <p:txBody>
          <a:bodyPr vert="eaVert"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4" name="Segnaposto data 3"/>
          <p:cNvSpPr>
            <a:spLocks noGrp="1"/>
          </p:cNvSpPr>
          <p:nvPr>
            <p:ph type="dt" sz="half" idx="10"/>
          </p:nvPr>
        </p:nvSpPr>
        <p:spPr/>
        <p:txBody>
          <a:bodyPr rtlCol="0"/>
          <a:lstStyle>
            <a:lvl1pPr>
              <a:defRPr/>
            </a:lvl1pPr>
          </a:lstStyle>
          <a:p>
            <a:fld id="{89A4CF4B-B33D-44CD-BF8F-847067012463}" type="datetime1">
              <a:rPr lang="it-IT" smtClean="0"/>
              <a:pPr/>
              <a:t>01/10/2018</a:t>
            </a:fld>
            <a:endParaRPr lang="it-IT" dirty="0"/>
          </a:p>
        </p:txBody>
      </p:sp>
      <p:sp>
        <p:nvSpPr>
          <p:cNvPr id="6" name="Segnaposto numero diapositiva 5"/>
          <p:cNvSpPr>
            <a:spLocks noGrp="1"/>
          </p:cNvSpPr>
          <p:nvPr>
            <p:ph type="sldNum" sz="quarter" idx="12"/>
          </p:nvPr>
        </p:nvSpPr>
        <p:spPr/>
        <p:txBody>
          <a:bodyPr rtlCol="0"/>
          <a:lstStyle/>
          <a:p>
            <a:pPr rtl="0"/>
            <a:fld id="{5E3DCFCC-8C7B-4574-91B2-C3342261C6C2}" type="slidenum">
              <a:rPr lang="it-IT" noProof="0" smtClean="0"/>
              <a:t>‹N›</a:t>
            </a:fld>
            <a:endParaRPr lang="it-IT" noProof="0" dirty="0"/>
          </a:p>
        </p:txBody>
      </p:sp>
    </p:spTree>
    <p:extLst>
      <p:ext uri="{BB962C8B-B14F-4D97-AF65-F5344CB8AC3E}">
        <p14:creationId xmlns:p14="http://schemas.microsoft.com/office/powerpoint/2010/main" val="153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ttangolo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idx="1"/>
          </p:nvPr>
        </p:nvSpPr>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5" name="Segnaposto piè di pagina 4"/>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4" name="Segnaposto data 3"/>
          <p:cNvSpPr>
            <a:spLocks noGrp="1"/>
          </p:cNvSpPr>
          <p:nvPr>
            <p:ph type="dt" sz="half" idx="10"/>
          </p:nvPr>
        </p:nvSpPr>
        <p:spPr/>
        <p:txBody>
          <a:bodyPr rtlCol="0"/>
          <a:lstStyle>
            <a:lvl1pPr>
              <a:defRPr/>
            </a:lvl1pPr>
          </a:lstStyle>
          <a:p>
            <a:fld id="{5031C233-0E00-41E7-96E2-175065437240}" type="datetime1">
              <a:rPr lang="it-IT" smtClean="0"/>
              <a:pPr/>
              <a:t>01/10/2018</a:t>
            </a:fld>
            <a:endParaRPr lang="it-IT" dirty="0"/>
          </a:p>
        </p:txBody>
      </p:sp>
      <p:sp>
        <p:nvSpPr>
          <p:cNvPr id="6" name="Segnaposto numero diapositiva 5"/>
          <p:cNvSpPr>
            <a:spLocks noGrp="1"/>
          </p:cNvSpPr>
          <p:nvPr>
            <p:ph type="sldNum" sz="quarter" idx="12"/>
          </p:nvPr>
        </p:nvSpPr>
        <p:spPr/>
        <p:txBody>
          <a:bodyPr rtlCol="0"/>
          <a:lstStyle/>
          <a:p>
            <a:pPr rtl="0"/>
            <a:fld id="{5E3DCFCC-8C7B-4574-91B2-C3342261C6C2}" type="slidenum">
              <a:rPr lang="it-IT" noProof="0" smtClean="0"/>
              <a:t>‹N›</a:t>
            </a:fld>
            <a:endParaRPr lang="it-IT" noProof="0" dirty="0"/>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ttangolo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5654040" y="1016001"/>
            <a:ext cx="5760720" cy="1828800"/>
          </a:xfrm>
        </p:spPr>
        <p:txBody>
          <a:bodyPr rtlCol="0" anchor="b">
            <a:noAutofit/>
          </a:bodyPr>
          <a:lstStyle>
            <a:lvl1pPr algn="ctr">
              <a:lnSpc>
                <a:spcPct val="80000"/>
              </a:lnSpc>
              <a:defRPr sz="4900"/>
            </a:lvl1pPr>
          </a:lstStyle>
          <a:p>
            <a:pPr rtl="0"/>
            <a:r>
              <a:rPr lang="it-IT" noProof="0" smtClean="0"/>
              <a:t>Fare clic per modificare lo stile del titolo</a:t>
            </a:r>
            <a:endParaRPr lang="it-IT" noProof="0" dirty="0"/>
          </a:p>
        </p:txBody>
      </p:sp>
      <p:sp>
        <p:nvSpPr>
          <p:cNvPr id="3" name="Segnaposto testo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smtClean="0"/>
              <a:t>Fare clic per modificare stili del testo dello schema</a:t>
            </a:r>
          </a:p>
        </p:txBody>
      </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estat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ttangolo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5654040" y="1016001"/>
            <a:ext cx="5760720" cy="1828800"/>
          </a:xfrm>
        </p:spPr>
        <p:txBody>
          <a:bodyPr rtlCol="0" anchor="b">
            <a:noAutofit/>
          </a:bodyPr>
          <a:lstStyle>
            <a:lvl1pPr algn="ctr">
              <a:lnSpc>
                <a:spcPct val="80000"/>
              </a:lnSpc>
              <a:defRPr sz="4900"/>
            </a:lvl1pPr>
          </a:lstStyle>
          <a:p>
            <a:pPr rtl="0"/>
            <a:r>
              <a:rPr lang="it-IT" noProof="0" smtClean="0"/>
              <a:t>Fare clic per modificare lo stile del titolo</a:t>
            </a:r>
            <a:endParaRPr lang="it-IT" noProof="0" dirty="0"/>
          </a:p>
        </p:txBody>
      </p:sp>
      <p:sp>
        <p:nvSpPr>
          <p:cNvPr id="3" name="Segnaposto testo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smtClean="0"/>
              <a:t>Fare clic per modificare stili del testo dello schema</a:t>
            </a:r>
          </a:p>
        </p:txBody>
      </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autunno">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ttangolo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5654040" y="1016001"/>
            <a:ext cx="5760720" cy="1828800"/>
          </a:xfrm>
        </p:spPr>
        <p:txBody>
          <a:bodyPr rtlCol="0" anchor="b">
            <a:noAutofit/>
          </a:bodyPr>
          <a:lstStyle>
            <a:lvl1pPr algn="ctr">
              <a:lnSpc>
                <a:spcPct val="80000"/>
              </a:lnSpc>
              <a:defRPr sz="4900"/>
            </a:lvl1pPr>
          </a:lstStyle>
          <a:p>
            <a:pPr rtl="0"/>
            <a:r>
              <a:rPr lang="it-IT" noProof="0" smtClean="0"/>
              <a:t>Fare clic per modificare lo stile del titolo</a:t>
            </a:r>
            <a:endParaRPr lang="it-IT" noProof="0" dirty="0"/>
          </a:p>
        </p:txBody>
      </p:sp>
      <p:sp>
        <p:nvSpPr>
          <p:cNvPr id="3" name="Segnaposto testo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smtClean="0"/>
              <a:t>Fare clic per modificare stili del testo dello schema</a:t>
            </a:r>
          </a:p>
        </p:txBody>
      </p:sp>
    </p:spTree>
    <p:extLst>
      <p:ext uri="{BB962C8B-B14F-4D97-AF65-F5344CB8AC3E}">
        <p14:creationId xmlns:p14="http://schemas.microsoft.com/office/powerpoint/2010/main" val="2045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inverno">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ttangolo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5654040" y="1016001"/>
            <a:ext cx="5760720" cy="1828800"/>
          </a:xfrm>
        </p:spPr>
        <p:txBody>
          <a:bodyPr rtlCol="0" anchor="b">
            <a:noAutofit/>
          </a:bodyPr>
          <a:lstStyle>
            <a:lvl1pPr algn="ctr">
              <a:lnSpc>
                <a:spcPct val="80000"/>
              </a:lnSpc>
              <a:defRPr sz="4900"/>
            </a:lvl1pPr>
          </a:lstStyle>
          <a:p>
            <a:pPr rtl="0"/>
            <a:r>
              <a:rPr lang="it-IT" noProof="0" smtClean="0"/>
              <a:t>Fare clic per modificare lo stile del titolo</a:t>
            </a:r>
            <a:endParaRPr lang="it-IT" noProof="0" dirty="0"/>
          </a:p>
        </p:txBody>
      </p:sp>
      <p:sp>
        <p:nvSpPr>
          <p:cNvPr id="3" name="Segnaposto testo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smtClean="0"/>
              <a:t>Fare clic per modificare stili del testo dello schema</a:t>
            </a:r>
          </a:p>
        </p:txBody>
      </p:sp>
    </p:spTree>
    <p:extLst>
      <p:ext uri="{BB962C8B-B14F-4D97-AF65-F5344CB8AC3E}">
        <p14:creationId xmlns:p14="http://schemas.microsoft.com/office/powerpoint/2010/main" val="23053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ttangolo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0" name="Rettangolo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sz="half" idx="1"/>
          </p:nvPr>
        </p:nvSpPr>
        <p:spPr>
          <a:xfrm>
            <a:off x="1066800" y="2057399"/>
            <a:ext cx="4846320" cy="4343401"/>
          </a:xfr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4" name="Segnaposto contenuto 3"/>
          <p:cNvSpPr>
            <a:spLocks noGrp="1"/>
          </p:cNvSpPr>
          <p:nvPr>
            <p:ph sz="half" idx="2"/>
          </p:nvPr>
        </p:nvSpPr>
        <p:spPr>
          <a:xfrm>
            <a:off x="6278880" y="2057399"/>
            <a:ext cx="4846320" cy="4343401"/>
          </a:xfr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6" name="Segnaposto piè di pagina 5"/>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5" name="Segnaposto data 4"/>
          <p:cNvSpPr>
            <a:spLocks noGrp="1"/>
          </p:cNvSpPr>
          <p:nvPr>
            <p:ph type="dt" sz="half" idx="10"/>
          </p:nvPr>
        </p:nvSpPr>
        <p:spPr/>
        <p:txBody>
          <a:bodyPr rtlCol="0"/>
          <a:lstStyle>
            <a:lvl1pPr>
              <a:defRPr/>
            </a:lvl1pPr>
          </a:lstStyle>
          <a:p>
            <a:fld id="{49238218-CF3A-42EC-9838-18C981392CD7}" type="datetime1">
              <a:rPr lang="it-IT" smtClean="0"/>
              <a:pPr/>
              <a:t>01/10/2018</a:t>
            </a:fld>
            <a:endParaRPr lang="it-IT" dirty="0"/>
          </a:p>
        </p:txBody>
      </p:sp>
      <p:sp>
        <p:nvSpPr>
          <p:cNvPr id="7" name="Segnaposto numero diapositiva 6"/>
          <p:cNvSpPr>
            <a:spLocks noGrp="1"/>
          </p:cNvSpPr>
          <p:nvPr>
            <p:ph type="sldNum" sz="quarter" idx="12"/>
          </p:nvPr>
        </p:nvSpPr>
        <p:spPr/>
        <p:txBody>
          <a:bodyPr rtlCol="0"/>
          <a:lstStyle/>
          <a:p>
            <a:pPr rtl="0"/>
            <a:fld id="{5E3DCFCC-8C7B-4574-91B2-C3342261C6C2}" type="slidenum">
              <a:rPr lang="it-IT" noProof="0" smtClean="0"/>
              <a:t>‹N›</a:t>
            </a:fld>
            <a:endParaRPr lang="it-IT" noProof="0" dirty="0"/>
          </a:p>
        </p:txBody>
      </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Rettangolo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Rettangolo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2"/>
          <p:cNvSpPr>
            <a:spLocks noGrp="1"/>
          </p:cNvSpPr>
          <p:nvPr>
            <p:ph type="body" idx="1"/>
          </p:nvPr>
        </p:nvSpPr>
        <p:spPr>
          <a:xfrm>
            <a:off x="1066800" y="2057399"/>
            <a:ext cx="4846320" cy="868681"/>
          </a:xfrm>
        </p:spPr>
        <p:txBody>
          <a:bodyPr rtlCol="0"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Fare clic per modificare stili del testo dello schema</a:t>
            </a:r>
          </a:p>
        </p:txBody>
      </p:sp>
      <p:sp>
        <p:nvSpPr>
          <p:cNvPr id="4" name="Segnaposto contenuto 3"/>
          <p:cNvSpPr>
            <a:spLocks noGrp="1"/>
          </p:cNvSpPr>
          <p:nvPr>
            <p:ph sz="half" idx="2"/>
          </p:nvPr>
        </p:nvSpPr>
        <p:spPr>
          <a:xfrm>
            <a:off x="1066800" y="2926080"/>
            <a:ext cx="4846320" cy="3474720"/>
          </a:xfr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5" name="Segnaposto testo 4"/>
          <p:cNvSpPr>
            <a:spLocks noGrp="1"/>
          </p:cNvSpPr>
          <p:nvPr>
            <p:ph type="body" sz="quarter" idx="3"/>
          </p:nvPr>
        </p:nvSpPr>
        <p:spPr>
          <a:xfrm>
            <a:off x="6278880" y="2057399"/>
            <a:ext cx="4846320" cy="868681"/>
          </a:xfrm>
        </p:spPr>
        <p:txBody>
          <a:bodyPr rtlCol="0"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Fare clic per modificare stili del testo dello schema</a:t>
            </a:r>
          </a:p>
        </p:txBody>
      </p:sp>
      <p:sp>
        <p:nvSpPr>
          <p:cNvPr id="6" name="Segnaposto contenuto 5"/>
          <p:cNvSpPr>
            <a:spLocks noGrp="1"/>
          </p:cNvSpPr>
          <p:nvPr>
            <p:ph sz="quarter" idx="4"/>
          </p:nvPr>
        </p:nvSpPr>
        <p:spPr>
          <a:xfrm>
            <a:off x="6278880" y="2926080"/>
            <a:ext cx="4846320" cy="3474720"/>
          </a:xfr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8" name="Segnaposto piè di pagina 7"/>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7" name="Segnaposto data 6"/>
          <p:cNvSpPr>
            <a:spLocks noGrp="1"/>
          </p:cNvSpPr>
          <p:nvPr>
            <p:ph type="dt" sz="half" idx="10"/>
          </p:nvPr>
        </p:nvSpPr>
        <p:spPr/>
        <p:txBody>
          <a:bodyPr rtlCol="0"/>
          <a:lstStyle>
            <a:lvl1pPr>
              <a:defRPr/>
            </a:lvl1pPr>
          </a:lstStyle>
          <a:p>
            <a:fld id="{EB076096-BBE4-47F2-AA33-DD6B6B142F33}" type="datetime1">
              <a:rPr lang="it-IT" smtClean="0"/>
              <a:pPr/>
              <a:t>01/10/2018</a:t>
            </a:fld>
            <a:endParaRPr lang="it-IT" dirty="0"/>
          </a:p>
        </p:txBody>
      </p:sp>
      <p:sp>
        <p:nvSpPr>
          <p:cNvPr id="9" name="Segnaposto numero diapositiva 8"/>
          <p:cNvSpPr>
            <a:spLocks noGrp="1"/>
          </p:cNvSpPr>
          <p:nvPr>
            <p:ph type="sldNum" sz="quarter" idx="12"/>
          </p:nvPr>
        </p:nvSpPr>
        <p:spPr/>
        <p:txBody>
          <a:bodyPr rtlCol="0"/>
          <a:lstStyle/>
          <a:p>
            <a:pPr rtl="0"/>
            <a:fld id="{5E3DCFCC-8C7B-4574-91B2-C3342261C6C2}" type="slidenum">
              <a:rPr lang="it-IT" noProof="0" smtClean="0"/>
              <a:t>‹N›</a:t>
            </a:fld>
            <a:endParaRPr lang="it-IT" noProof="0" dirty="0"/>
          </a:p>
        </p:txBody>
      </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Rettangolo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7" name="Rettangolo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4" name="Segnaposto piè di pagina 3"/>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3" name="Segnaposto data 2"/>
          <p:cNvSpPr>
            <a:spLocks noGrp="1"/>
          </p:cNvSpPr>
          <p:nvPr>
            <p:ph type="dt" sz="half" idx="10"/>
          </p:nvPr>
        </p:nvSpPr>
        <p:spPr/>
        <p:txBody>
          <a:bodyPr rtlCol="0"/>
          <a:lstStyle>
            <a:lvl1pPr>
              <a:defRPr/>
            </a:lvl1pPr>
          </a:lstStyle>
          <a:p>
            <a:fld id="{58D98F6D-4C26-41CB-AEBE-2259F6492A19}" type="datetime1">
              <a:rPr lang="it-IT" smtClean="0"/>
              <a:pPr/>
              <a:t>01/10/2018</a:t>
            </a:fld>
            <a:endParaRPr lang="it-IT" dirty="0"/>
          </a:p>
        </p:txBody>
      </p:sp>
      <p:sp>
        <p:nvSpPr>
          <p:cNvPr id="5" name="Segnaposto numero diapositiva 4"/>
          <p:cNvSpPr>
            <a:spLocks noGrp="1"/>
          </p:cNvSpPr>
          <p:nvPr>
            <p:ph type="sldNum" sz="quarter" idx="12"/>
          </p:nvPr>
        </p:nvSpPr>
        <p:spPr/>
        <p:txBody>
          <a:bodyPr rtlCol="0"/>
          <a:lstStyle/>
          <a:p>
            <a:pPr rtl="0"/>
            <a:fld id="{5E3DCFCC-8C7B-4574-91B2-C3342261C6C2}" type="slidenum">
              <a:rPr lang="it-IT" noProof="0" smtClean="0"/>
              <a:t>‹N›</a:t>
            </a:fld>
            <a:endParaRPr lang="it-IT" noProof="0" dirty="0"/>
          </a:p>
        </p:txBody>
      </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88952" cy="455411"/>
          </a:xfrm>
          <a:prstGeom prst="rect">
            <a:avLst/>
          </a:prstGeom>
        </p:spPr>
      </p:pic>
      <p:sp>
        <p:nvSpPr>
          <p:cNvPr id="10" name="Rettangolo 9"/>
          <p:cNvSpPr/>
          <p:nvPr userDrawn="1"/>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Segnaposto titolo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pPr rtl="0"/>
            <a:r>
              <a:rPr lang="it-IT" noProof="0" dirty="0" smtClean="0"/>
              <a:t>Fare clic per modificare lo stile del titolo dello schema</a:t>
            </a:r>
            <a:endParaRPr lang="it-IT" noProof="0" dirty="0"/>
          </a:p>
        </p:txBody>
      </p:sp>
      <p:sp>
        <p:nvSpPr>
          <p:cNvPr id="3" name="Segnaposto testo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piè di pagina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a:defRPr sz="1100">
                <a:solidFill>
                  <a:schemeClr val="tx1"/>
                </a:solidFill>
              </a:defRPr>
            </a:lvl1pPr>
          </a:lstStyle>
          <a:p>
            <a:pPr rtl="0"/>
            <a:r>
              <a:rPr lang="it-IT" noProof="0" dirty="0" smtClean="0"/>
              <a:t>Aggiungere un piè di pagina</a:t>
            </a:r>
            <a:endParaRPr lang="it-IT" noProof="0" dirty="0"/>
          </a:p>
        </p:txBody>
      </p:sp>
      <p:sp>
        <p:nvSpPr>
          <p:cNvPr id="4" name="Segnaposto data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1100">
                <a:solidFill>
                  <a:schemeClr val="tx1"/>
                </a:solidFill>
              </a:defRPr>
            </a:lvl1pPr>
          </a:lstStyle>
          <a:p>
            <a:fld id="{B24D0C0A-18D1-4A4F-96E5-935193C71F70}" type="datetime1">
              <a:rPr lang="it-IT" smtClean="0"/>
              <a:pPr/>
              <a:t>01/10/2018</a:t>
            </a:fld>
            <a:endParaRPr lang="it-IT" dirty="0"/>
          </a:p>
        </p:txBody>
      </p:sp>
      <p:sp>
        <p:nvSpPr>
          <p:cNvPr id="6" name="Segnaposto numero diapositiva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1100">
                <a:solidFill>
                  <a:schemeClr val="tx1"/>
                </a:solidFill>
              </a:defRPr>
            </a:lvl1pPr>
          </a:lstStyle>
          <a:p>
            <a:pPr rtl="0"/>
            <a:fld id="{5E3DCFCC-8C7B-4574-91B2-C3342261C6C2}" type="slidenum">
              <a:rPr lang="it-IT" noProof="0" smtClean="0"/>
              <a:pPr/>
              <a:t>‹N›</a:t>
            </a:fld>
            <a:endParaRPr lang="it-IT" noProof="0" dirty="0"/>
          </a:p>
        </p:txBody>
      </p:sp>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it.wikipedia.org/wiki/Sviluppo_fotografico"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it.wikipedia.org/wiki/Softwar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it.wikipedia.org/wiki/Post_produzio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lstStyle/>
          <a:p>
            <a:pPr rtl="0"/>
            <a:r>
              <a:rPr lang="it-IT" dirty="0" smtClean="0"/>
              <a:t>L</a:t>
            </a:r>
            <a:endParaRPr lang="it-IT" dirty="0"/>
          </a:p>
        </p:txBody>
      </p:sp>
      <p:sp>
        <p:nvSpPr>
          <p:cNvPr id="3" name="Sottotitolo 2"/>
          <p:cNvSpPr>
            <a:spLocks noGrp="1"/>
          </p:cNvSpPr>
          <p:nvPr>
            <p:ph type="subTitle" idx="1"/>
          </p:nvPr>
        </p:nvSpPr>
        <p:spPr>
          <a:xfrm>
            <a:off x="6659940" y="1557867"/>
            <a:ext cx="2909767" cy="3813351"/>
          </a:xfrm>
        </p:spPr>
        <p:txBody>
          <a:bodyPr rtlCol="0">
            <a:normAutofit/>
          </a:bodyPr>
          <a:lstStyle/>
          <a:p>
            <a:pPr rtl="0"/>
            <a:endParaRPr lang="it-IT" dirty="0">
              <a:effectLst>
                <a:outerShdw blurRad="38100" dist="38100" dir="2700000" algn="tl">
                  <a:srgbClr val="000000">
                    <a:alpha val="43137"/>
                  </a:srgbClr>
                </a:outerShdw>
              </a:effectLst>
              <a:latin typeface="Arial Black" panose="020B0A04020102020204" pitchFamily="34" charset="0"/>
            </a:endParaRPr>
          </a:p>
          <a:p>
            <a:pPr rtl="0"/>
            <a:endParaRPr lang="it-IT" dirty="0" smtClean="0">
              <a:effectLst>
                <a:outerShdw blurRad="38100" dist="38100" dir="2700000" algn="tl">
                  <a:srgbClr val="000000">
                    <a:alpha val="43137"/>
                  </a:srgbClr>
                </a:outerShdw>
              </a:effectLst>
              <a:latin typeface="Arial Black" panose="020B0A04020102020204" pitchFamily="34" charset="0"/>
            </a:endParaRPr>
          </a:p>
          <a:p>
            <a:pPr rtl="0"/>
            <a:endParaRPr lang="it-IT" dirty="0" smtClean="0">
              <a:effectLst>
                <a:outerShdw blurRad="38100" dist="38100" dir="2700000" algn="tl">
                  <a:srgbClr val="000000">
                    <a:alpha val="43137"/>
                  </a:srgbClr>
                </a:outerShdw>
              </a:effectLst>
              <a:latin typeface="Arial Black" panose="020B0A04020102020204" pitchFamily="34" charset="0"/>
            </a:endParaRPr>
          </a:p>
          <a:p>
            <a:pPr rtl="0">
              <a:spcBef>
                <a:spcPts val="600"/>
              </a:spcBef>
            </a:pPr>
            <a:endParaRPr lang="it-IT" dirty="0" smtClean="0">
              <a:solidFill>
                <a:srgbClr val="FF0000"/>
              </a:solidFill>
              <a:effectLst>
                <a:outerShdw blurRad="38100" dist="38100" dir="2700000" algn="tl">
                  <a:srgbClr val="000000">
                    <a:alpha val="43137"/>
                  </a:srgbClr>
                </a:outerShdw>
              </a:effectLst>
              <a:latin typeface="Arial Black" panose="020B0A04020102020204" pitchFamily="34" charset="0"/>
            </a:endParaRPr>
          </a:p>
          <a:p>
            <a:pPr rtl="0">
              <a:spcBef>
                <a:spcPts val="600"/>
              </a:spcBef>
            </a:pPr>
            <a:r>
              <a:rPr lang="it-IT" dirty="0" smtClean="0">
                <a:solidFill>
                  <a:srgbClr val="FF0000"/>
                </a:solidFill>
                <a:effectLst>
                  <a:outerShdw blurRad="38100" dist="38100" dir="2700000" algn="tl">
                    <a:srgbClr val="000000">
                      <a:alpha val="43137"/>
                    </a:srgbClr>
                  </a:outerShdw>
                </a:effectLst>
                <a:latin typeface="Arial Black" panose="020B0A04020102020204" pitchFamily="34" charset="0"/>
              </a:rPr>
              <a:t>SOFTWARE</a:t>
            </a:r>
          </a:p>
          <a:p>
            <a:pPr algn="l" rtl="0">
              <a:spcBef>
                <a:spcPts val="600"/>
              </a:spcBef>
            </a:pPr>
            <a:r>
              <a:rPr lang="it-IT" dirty="0" smtClean="0">
                <a:solidFill>
                  <a:srgbClr val="00B050"/>
                </a:solidFill>
                <a:effectLst>
                  <a:outerShdw blurRad="38100" dist="38100" dir="2700000" algn="tl">
                    <a:srgbClr val="000000">
                      <a:alpha val="43137"/>
                    </a:srgbClr>
                  </a:outerShdw>
                </a:effectLst>
                <a:latin typeface="Arial Black" panose="020B0A04020102020204" pitchFamily="34" charset="0"/>
              </a:rPr>
              <a:t>RITOCCO</a:t>
            </a:r>
          </a:p>
          <a:p>
            <a:pPr algn="l" rtl="0">
              <a:spcBef>
                <a:spcPts val="600"/>
              </a:spcBef>
            </a:pPr>
            <a:r>
              <a:rPr lang="it-IT" dirty="0">
                <a:solidFill>
                  <a:srgbClr val="00B050"/>
                </a:solidFill>
                <a:effectLst>
                  <a:outerShdw blurRad="38100" dist="38100" dir="2700000" algn="tl">
                    <a:srgbClr val="000000">
                      <a:alpha val="43137"/>
                    </a:srgbClr>
                  </a:outerShdw>
                </a:effectLst>
                <a:latin typeface="Arial Black" panose="020B0A04020102020204" pitchFamily="34" charset="0"/>
              </a:rPr>
              <a:t> </a:t>
            </a:r>
            <a:r>
              <a:rPr lang="it-IT" dirty="0" smtClean="0">
                <a:solidFill>
                  <a:srgbClr val="00B050"/>
                </a:solidFill>
                <a:effectLst>
                  <a:outerShdw blurRad="38100" dist="38100" dir="2700000" algn="tl">
                    <a:srgbClr val="000000">
                      <a:alpha val="43137"/>
                    </a:srgbClr>
                  </a:outerShdw>
                </a:effectLst>
                <a:latin typeface="Arial Black" panose="020B0A04020102020204" pitchFamily="34" charset="0"/>
              </a:rPr>
              <a:t>       FOTOGRAFICO</a:t>
            </a:r>
          </a:p>
          <a:p>
            <a:pPr algn="l" rtl="0">
              <a:spcBef>
                <a:spcPts val="600"/>
              </a:spcBef>
            </a:pPr>
            <a:r>
              <a:rPr lang="it-IT" dirty="0" smtClean="0">
                <a:solidFill>
                  <a:srgbClr val="0070C0"/>
                </a:solidFill>
                <a:effectLst>
                  <a:outerShdw blurRad="38100" dist="38100" dir="2700000" algn="tl">
                    <a:srgbClr val="000000">
                      <a:alpha val="43137"/>
                    </a:srgbClr>
                  </a:outerShdw>
                </a:effectLst>
                <a:latin typeface="Arial Black" panose="020B0A04020102020204" pitchFamily="34" charset="0"/>
              </a:rPr>
              <a:t>PHOTO</a:t>
            </a:r>
          </a:p>
          <a:p>
            <a:pPr algn="l" rtl="0">
              <a:spcBef>
                <a:spcPts val="600"/>
              </a:spcBef>
            </a:pPr>
            <a:r>
              <a:rPr lang="it-IT" dirty="0">
                <a:solidFill>
                  <a:srgbClr val="0070C0"/>
                </a:solidFill>
                <a:effectLst>
                  <a:outerShdw blurRad="38100" dist="38100" dir="2700000" algn="tl">
                    <a:srgbClr val="000000">
                      <a:alpha val="43137"/>
                    </a:srgbClr>
                  </a:outerShdw>
                </a:effectLst>
                <a:latin typeface="Arial Black" panose="020B0A04020102020204" pitchFamily="34" charset="0"/>
              </a:rPr>
              <a:t> </a:t>
            </a:r>
            <a:r>
              <a:rPr lang="it-IT" dirty="0" smtClean="0">
                <a:solidFill>
                  <a:srgbClr val="0070C0"/>
                </a:solidFill>
                <a:effectLst>
                  <a:outerShdw blurRad="38100" dist="38100" dir="2700000" algn="tl">
                    <a:srgbClr val="000000">
                      <a:alpha val="43137"/>
                    </a:srgbClr>
                  </a:outerShdw>
                </a:effectLst>
                <a:latin typeface="Arial Black" panose="020B0A04020102020204" pitchFamily="34" charset="0"/>
              </a:rPr>
              <a:t>          SCAPE</a:t>
            </a:r>
          </a:p>
          <a:p>
            <a:pPr algn="l" rtl="0">
              <a:spcBef>
                <a:spcPts val="600"/>
              </a:spcBef>
            </a:pPr>
            <a:r>
              <a:rPr lang="it-IT" dirty="0">
                <a:solidFill>
                  <a:srgbClr val="0070C0"/>
                </a:solidFill>
                <a:effectLst>
                  <a:outerShdw blurRad="38100" dist="38100" dir="2700000" algn="tl">
                    <a:srgbClr val="000000">
                      <a:alpha val="43137"/>
                    </a:srgbClr>
                  </a:outerShdw>
                </a:effectLst>
                <a:latin typeface="Arial Black" panose="020B0A04020102020204" pitchFamily="34" charset="0"/>
              </a:rPr>
              <a:t> </a:t>
            </a:r>
            <a:r>
              <a:rPr lang="it-IT" dirty="0" smtClean="0">
                <a:solidFill>
                  <a:srgbClr val="0070C0"/>
                </a:solidFill>
                <a:effectLst>
                  <a:outerShdw blurRad="38100" dist="38100" dir="2700000" algn="tl">
                    <a:srgbClr val="000000">
                      <a:alpha val="43137"/>
                    </a:srgbClr>
                  </a:outerShdw>
                </a:effectLst>
                <a:latin typeface="Arial Black" panose="020B0A04020102020204" pitchFamily="34" charset="0"/>
              </a:rPr>
              <a:t>                      v3.7</a:t>
            </a:r>
          </a:p>
          <a:p>
            <a:pPr algn="l" rtl="0"/>
            <a:endParaRPr lang="it-IT" dirty="0">
              <a:effectLst>
                <a:outerShdw blurRad="38100" dist="38100" dir="2700000" algn="tl">
                  <a:srgbClr val="000000">
                    <a:alpha val="43137"/>
                  </a:srgbClr>
                </a:outerShdw>
              </a:effectLst>
              <a:latin typeface="Arial Black" panose="020B0A04020102020204" pitchFamily="34"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293" y="1506945"/>
            <a:ext cx="3855780" cy="3864273"/>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940" y="1557867"/>
            <a:ext cx="1146219" cy="1352914"/>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9040" y="1648018"/>
            <a:ext cx="1189734" cy="1069424"/>
          </a:xfrm>
          <a:prstGeom prst="rect">
            <a:avLst/>
          </a:prstGeom>
        </p:spPr>
      </p:pic>
      <p:sp>
        <p:nvSpPr>
          <p:cNvPr id="5" name="CasellaDiTesto 4"/>
          <p:cNvSpPr txBox="1"/>
          <p:nvPr/>
        </p:nvSpPr>
        <p:spPr>
          <a:xfrm>
            <a:off x="9387840" y="6334780"/>
            <a:ext cx="2804160" cy="523220"/>
          </a:xfrm>
          <a:prstGeom prst="rect">
            <a:avLst/>
          </a:prstGeom>
          <a:noFill/>
        </p:spPr>
        <p:txBody>
          <a:bodyPr wrap="square" rtlCol="0">
            <a:spAutoFit/>
          </a:bodyPr>
          <a:lstStyle/>
          <a:p>
            <a:r>
              <a:rPr lang="it-IT" sz="2800" b="1" i="1" dirty="0" smtClean="0">
                <a:solidFill>
                  <a:srgbClr val="7030A0"/>
                </a:solidFill>
                <a:latin typeface="Algerian" panose="04020705040A02060702" pitchFamily="82" charset="0"/>
              </a:rPr>
              <a:t>BY ALDO POZZI</a:t>
            </a:r>
            <a:endParaRPr lang="it-IT" sz="2800" b="1" i="1" dirty="0">
              <a:solidFill>
                <a:srgbClr val="7030A0"/>
              </a:solidFill>
              <a:latin typeface="Algerian" panose="04020705040A02060702" pitchFamily="82" charset="0"/>
            </a:endParaRPr>
          </a:p>
        </p:txBody>
      </p:sp>
    </p:spTree>
    <p:extLst>
      <p:ext uri="{BB962C8B-B14F-4D97-AF65-F5344CB8AC3E}">
        <p14:creationId xmlns:p14="http://schemas.microsoft.com/office/powerpoint/2010/main" val="261407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rtlCol="0" anchor="ctr"/>
          <a:lstStyle/>
          <a:p>
            <a:pPr algn="ctr" rtl="0"/>
            <a:r>
              <a:rPr lang="it-IT" dirty="0" smtClean="0">
                <a:effectLst>
                  <a:outerShdw blurRad="38100" dist="38100" dir="2700000" algn="tl">
                    <a:srgbClr val="000000">
                      <a:alpha val="43137"/>
                    </a:srgbClr>
                  </a:outerShdw>
                </a:effectLst>
              </a:rPr>
              <a:t>ESECUZIONI DEL PROGRAMMA</a:t>
            </a:r>
            <a:endParaRPr lang="it-IT" dirty="0">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p:txBody>
          <a:bodyPr rtlCol="0">
            <a:normAutofit/>
          </a:bodyPr>
          <a:lstStyle/>
          <a:p>
            <a:pPr algn="ctr" rtl="0"/>
            <a:r>
              <a:rPr lang="it-IT" sz="4400" dirty="0" smtClean="0">
                <a:solidFill>
                  <a:srgbClr val="FF0000"/>
                </a:solidFill>
                <a:latin typeface="Arial Black" panose="020B0A04020102020204" pitchFamily="34" charset="0"/>
              </a:rPr>
              <a:t>1</a:t>
            </a:r>
            <a:endParaRPr lang="it-IT" sz="4400" dirty="0">
              <a:solidFill>
                <a:srgbClr val="FF0000"/>
              </a:solidFill>
              <a:latin typeface="Arial Black" panose="020B0A04020102020204" pitchFamily="34" charset="0"/>
            </a:endParaRPr>
          </a:p>
        </p:txBody>
      </p:sp>
      <p:sp>
        <p:nvSpPr>
          <p:cNvPr id="9" name="Segnaposto contenuto 8"/>
          <p:cNvSpPr>
            <a:spLocks noGrp="1"/>
          </p:cNvSpPr>
          <p:nvPr>
            <p:ph sz="half" idx="2"/>
          </p:nvPr>
        </p:nvSpPr>
        <p:spPr/>
        <p:txBody>
          <a:bodyPr rtlCol="0">
            <a:normAutofit fontScale="92500"/>
          </a:bodyPr>
          <a:lstStyle/>
          <a:p>
            <a:pPr>
              <a:buFont typeface="Wingdings" panose="05000000000000000000" pitchFamily="2" charset="2"/>
              <a:buChar char="Ø"/>
            </a:pPr>
            <a:r>
              <a:rPr lang="it-IT" dirty="0">
                <a:solidFill>
                  <a:srgbClr val="00B050"/>
                </a:solidFill>
                <a:latin typeface="Arial Black" panose="020B0A04020102020204" pitchFamily="34" charset="0"/>
              </a:rPr>
              <a:t>Potete aggiungere </a:t>
            </a:r>
            <a:r>
              <a:rPr lang="it-IT" dirty="0">
                <a:latin typeface="Arial Black" panose="020B0A04020102020204" pitchFamily="34" charset="0"/>
              </a:rPr>
              <a:t>delle cornici, del testo, dei fumetti e un gran numero di effetti artistici per ottenere il meglio dall’aspetto delle vostre immagini. </a:t>
            </a:r>
            <a:endParaRPr lang="it-IT" dirty="0" smtClean="0">
              <a:latin typeface="Arial Black" panose="020B0A04020102020204" pitchFamily="34" charset="0"/>
            </a:endParaRPr>
          </a:p>
          <a:p>
            <a:pPr>
              <a:buFont typeface="Wingdings" panose="05000000000000000000" pitchFamily="2" charset="2"/>
              <a:buChar char="Ø"/>
            </a:pPr>
            <a:r>
              <a:rPr lang="it-IT" dirty="0" smtClean="0">
                <a:solidFill>
                  <a:srgbClr val="00B050"/>
                </a:solidFill>
                <a:latin typeface="Arial Black" panose="020B0A04020102020204" pitchFamily="34" charset="0"/>
              </a:rPr>
              <a:t>La </a:t>
            </a:r>
            <a:r>
              <a:rPr lang="it-IT" dirty="0">
                <a:solidFill>
                  <a:srgbClr val="00B050"/>
                </a:solidFill>
                <a:latin typeface="Arial Black" panose="020B0A04020102020204" pitchFamily="34" charset="0"/>
              </a:rPr>
              <a:t>funzione di modifica </a:t>
            </a:r>
            <a:r>
              <a:rPr lang="it-IT" dirty="0">
                <a:latin typeface="Arial Black" panose="020B0A04020102020204" pitchFamily="34" charset="0"/>
              </a:rPr>
              <a:t>in blocco permette di modificare più immagini contemporaneamente</a:t>
            </a:r>
            <a:r>
              <a:rPr lang="it-IT" dirty="0"/>
              <a:t>. </a:t>
            </a:r>
          </a:p>
        </p:txBody>
      </p:sp>
      <p:sp>
        <p:nvSpPr>
          <p:cNvPr id="10" name="Segnaposto testo 9"/>
          <p:cNvSpPr>
            <a:spLocks noGrp="1"/>
          </p:cNvSpPr>
          <p:nvPr>
            <p:ph type="body" sz="quarter" idx="3"/>
          </p:nvPr>
        </p:nvSpPr>
        <p:spPr/>
        <p:txBody>
          <a:bodyPr rtlCol="0">
            <a:normAutofit/>
          </a:bodyPr>
          <a:lstStyle/>
          <a:p>
            <a:pPr algn="ctr" rtl="0"/>
            <a:r>
              <a:rPr lang="it-IT" sz="4400" dirty="0" smtClean="0">
                <a:solidFill>
                  <a:srgbClr val="FF0000"/>
                </a:solidFill>
                <a:latin typeface="Arial Black" panose="020B0A04020102020204" pitchFamily="34" charset="0"/>
              </a:rPr>
              <a:t>2</a:t>
            </a:r>
            <a:endParaRPr lang="it-IT" sz="4400" dirty="0">
              <a:solidFill>
                <a:srgbClr val="FF0000"/>
              </a:solidFill>
              <a:latin typeface="Arial Black" panose="020B0A04020102020204" pitchFamily="34" charset="0"/>
            </a:endParaRPr>
          </a:p>
        </p:txBody>
      </p:sp>
      <p:sp>
        <p:nvSpPr>
          <p:cNvPr id="11" name="Segnaposto contenuto 10"/>
          <p:cNvSpPr>
            <a:spLocks noGrp="1"/>
          </p:cNvSpPr>
          <p:nvPr>
            <p:ph sz="quarter" idx="4"/>
          </p:nvPr>
        </p:nvSpPr>
        <p:spPr/>
        <p:txBody>
          <a:bodyPr rtlCol="0">
            <a:normAutofit fontScale="92500" lnSpcReduction="10000"/>
          </a:bodyPr>
          <a:lstStyle/>
          <a:p>
            <a:pPr>
              <a:buFont typeface="Wingdings" panose="05000000000000000000" pitchFamily="2" charset="2"/>
              <a:buChar char="Ø"/>
            </a:pPr>
            <a:r>
              <a:rPr lang="it-IT" dirty="0">
                <a:latin typeface="Arial Black" panose="020B0A04020102020204" pitchFamily="34" charset="0"/>
              </a:rPr>
              <a:t>Tutte queste funzioni possono essere usate con </a:t>
            </a:r>
            <a:r>
              <a:rPr lang="it-IT" dirty="0" err="1">
                <a:solidFill>
                  <a:srgbClr val="00B050"/>
                </a:solidFill>
                <a:latin typeface="Arial Black" panose="020B0A04020102020204" pitchFamily="34" charset="0"/>
              </a:rPr>
              <a:t>PhotoScape</a:t>
            </a:r>
            <a:r>
              <a:rPr lang="it-IT" dirty="0">
                <a:latin typeface="Arial Black" panose="020B0A04020102020204" pitchFamily="34" charset="0"/>
              </a:rPr>
              <a:t> in maniera accessibile anche a chi è alle prime armi. È facile scegliere e aprire i file da modificare. </a:t>
            </a:r>
            <a:endParaRPr lang="it-IT" dirty="0" smtClean="0">
              <a:latin typeface="Arial Black" panose="020B0A04020102020204" pitchFamily="34" charset="0"/>
            </a:endParaRPr>
          </a:p>
          <a:p>
            <a:pPr>
              <a:buFont typeface="Wingdings" panose="05000000000000000000" pitchFamily="2" charset="2"/>
              <a:buChar char="Ø"/>
            </a:pPr>
            <a:r>
              <a:rPr lang="it-IT" dirty="0" smtClean="0">
                <a:latin typeface="Arial Black" panose="020B0A04020102020204" pitchFamily="34" charset="0"/>
              </a:rPr>
              <a:t>Il </a:t>
            </a:r>
            <a:r>
              <a:rPr lang="it-IT" dirty="0">
                <a:latin typeface="Arial Black" panose="020B0A04020102020204" pitchFamily="34" charset="0"/>
              </a:rPr>
              <a:t>programma permette di convertire i file RAW, il formato usato dalle fotocamere digitali, JPEG.</a:t>
            </a:r>
          </a:p>
          <a:p>
            <a:pPr rtl="0"/>
            <a:endParaRPr lang="it-IT" dirty="0"/>
          </a:p>
        </p:txBody>
      </p:sp>
    </p:spTree>
    <p:extLst>
      <p:ext uri="{BB962C8B-B14F-4D97-AF65-F5344CB8AC3E}">
        <p14:creationId xmlns:p14="http://schemas.microsoft.com/office/powerpoint/2010/main" val="83753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562301"/>
            <a:ext cx="12067504" cy="1343771"/>
          </a:xfrm>
        </p:spPr>
        <p:txBody>
          <a:bodyPr rtlCol="0" anchor="ctr">
            <a:normAutofit fontScale="90000"/>
          </a:bodyPr>
          <a:lstStyle/>
          <a:p>
            <a:pPr algn="ctr"/>
            <a:r>
              <a:rPr lang="it-IT" dirty="0" smtClean="0">
                <a:effectLst>
                  <a:outerShdw blurRad="38100" dist="38100" dir="2700000" algn="tl">
                    <a:srgbClr val="000000">
                      <a:alpha val="43137"/>
                    </a:srgbClr>
                  </a:outerShdw>
                </a:effectLst>
                <a:latin typeface="Arial Black" panose="020B0A04020102020204" pitchFamily="34" charset="0"/>
              </a:rPr>
              <a:t>Un software di modifica delle foto semplice da usare</a:t>
            </a:r>
            <a:r>
              <a:rPr lang="it-IT" dirty="0"/>
              <a:t/>
            </a:r>
            <a:br>
              <a:rPr lang="it-IT" dirty="0"/>
            </a:br>
            <a:endParaRPr lang="it-IT" dirty="0"/>
          </a:p>
        </p:txBody>
      </p:sp>
      <p:sp>
        <p:nvSpPr>
          <p:cNvPr id="2" name="CasellaDiTesto 1"/>
          <p:cNvSpPr txBox="1"/>
          <p:nvPr/>
        </p:nvSpPr>
        <p:spPr>
          <a:xfrm>
            <a:off x="334851" y="1712889"/>
            <a:ext cx="11732653" cy="5016758"/>
          </a:xfrm>
          <a:prstGeom prst="rect">
            <a:avLst/>
          </a:prstGeom>
          <a:noFill/>
        </p:spPr>
        <p:txBody>
          <a:bodyPr wrap="square" rtlCol="0">
            <a:spAutoFit/>
          </a:bodyPr>
          <a:lstStyle/>
          <a:p>
            <a:r>
              <a:rPr lang="it-IT" sz="3200" dirty="0" err="1">
                <a:solidFill>
                  <a:srgbClr val="00B050"/>
                </a:solidFill>
                <a:latin typeface="Arial Black" panose="020B0A04020102020204" pitchFamily="34" charset="0"/>
              </a:rPr>
              <a:t>PhotoScape</a:t>
            </a:r>
            <a:r>
              <a:rPr lang="it-IT" sz="3200" dirty="0">
                <a:latin typeface="Arial Black" panose="020B0A04020102020204" pitchFamily="34" charset="0"/>
              </a:rPr>
              <a:t> è un programma di </a:t>
            </a:r>
            <a:r>
              <a:rPr lang="it-IT" sz="3200" dirty="0">
                <a:solidFill>
                  <a:srgbClr val="0070C0"/>
                </a:solidFill>
                <a:latin typeface="Arial Black" panose="020B0A04020102020204" pitchFamily="34" charset="0"/>
              </a:rPr>
              <a:t>editor di grafica</a:t>
            </a:r>
            <a:r>
              <a:rPr lang="it-IT" sz="3200" dirty="0">
                <a:latin typeface="Arial Black" panose="020B0A04020102020204" pitchFamily="34" charset="0"/>
              </a:rPr>
              <a:t>. Questo programma è un’alternativa popolare e gratuita a Photoshop. Con </a:t>
            </a:r>
            <a:r>
              <a:rPr lang="it-IT" sz="3200" dirty="0" err="1">
                <a:solidFill>
                  <a:srgbClr val="00B050"/>
                </a:solidFill>
                <a:latin typeface="Arial Black" panose="020B0A04020102020204" pitchFamily="34" charset="0"/>
              </a:rPr>
              <a:t>PhotoScape</a:t>
            </a:r>
            <a:r>
              <a:rPr lang="it-IT" sz="3200" dirty="0">
                <a:latin typeface="Arial Black" panose="020B0A04020102020204" pitchFamily="34" charset="0"/>
              </a:rPr>
              <a:t> l’utente può esplorare e organizzare le sue foto e modificarle in molti modi. </a:t>
            </a:r>
            <a:r>
              <a:rPr lang="it-IT" sz="3200" dirty="0">
                <a:solidFill>
                  <a:srgbClr val="FF0000"/>
                </a:solidFill>
                <a:latin typeface="Arial Black" panose="020B0A04020102020204" pitchFamily="34" charset="0"/>
              </a:rPr>
              <a:t>Le immagini possono essere </a:t>
            </a:r>
            <a:r>
              <a:rPr lang="it-IT" sz="3200" dirty="0">
                <a:latin typeface="Arial Black" panose="020B0A04020102020204" pitchFamily="34" charset="0"/>
              </a:rPr>
              <a:t>distorte, </a:t>
            </a:r>
            <a:r>
              <a:rPr lang="it-IT" sz="3200" dirty="0">
                <a:solidFill>
                  <a:srgbClr val="0070C0"/>
                </a:solidFill>
                <a:latin typeface="Arial Black" panose="020B0A04020102020204" pitchFamily="34" charset="0"/>
              </a:rPr>
              <a:t>modificate a livello di luminosità</a:t>
            </a:r>
            <a:r>
              <a:rPr lang="it-IT" sz="3200" dirty="0">
                <a:latin typeface="Arial Black" panose="020B0A04020102020204" pitchFamily="34" charset="0"/>
              </a:rPr>
              <a:t>, </a:t>
            </a:r>
            <a:r>
              <a:rPr lang="it-IT" sz="3200" dirty="0">
                <a:solidFill>
                  <a:srgbClr val="00B050"/>
                </a:solidFill>
                <a:latin typeface="Arial Black" panose="020B0A04020102020204" pitchFamily="34" charset="0"/>
              </a:rPr>
              <a:t>regolate a livello di colore, bilanciate</a:t>
            </a:r>
            <a:r>
              <a:rPr lang="it-IT" sz="3200" dirty="0">
                <a:latin typeface="Arial Black" panose="020B0A04020102020204" pitchFamily="34" charset="0"/>
              </a:rPr>
              <a:t>, </a:t>
            </a:r>
            <a:r>
              <a:rPr lang="it-IT" sz="3200" dirty="0">
                <a:solidFill>
                  <a:srgbClr val="0070C0"/>
                </a:solidFill>
                <a:latin typeface="Arial Black" panose="020B0A04020102020204" pitchFamily="34" charset="0"/>
              </a:rPr>
              <a:t>modificate a livello di dimensioni </a:t>
            </a:r>
            <a:r>
              <a:rPr lang="it-IT" sz="3200" dirty="0">
                <a:latin typeface="Arial Black" panose="020B0A04020102020204" pitchFamily="34" charset="0"/>
              </a:rPr>
              <a:t>e molto altro. </a:t>
            </a:r>
            <a:r>
              <a:rPr lang="it-IT" sz="3200" dirty="0">
                <a:solidFill>
                  <a:srgbClr val="FF0000"/>
                </a:solidFill>
                <a:latin typeface="Arial Black" panose="020B0A04020102020204" pitchFamily="34" charset="0"/>
              </a:rPr>
              <a:t>L’utente può animarle </a:t>
            </a:r>
            <a:r>
              <a:rPr lang="it-IT" sz="3200" dirty="0">
                <a:latin typeface="Arial Black" panose="020B0A04020102020204" pitchFamily="34" charset="0"/>
              </a:rPr>
              <a:t>e </a:t>
            </a:r>
            <a:r>
              <a:rPr lang="it-IT" sz="3200" dirty="0">
                <a:solidFill>
                  <a:srgbClr val="0070C0"/>
                </a:solidFill>
                <a:latin typeface="Arial Black" panose="020B0A04020102020204" pitchFamily="34" charset="0"/>
              </a:rPr>
              <a:t>creare delle immagini GIF</a:t>
            </a:r>
            <a:r>
              <a:rPr lang="it-IT" sz="3200" dirty="0">
                <a:latin typeface="Arial Black" panose="020B0A04020102020204" pitchFamily="34" charset="0"/>
              </a:rPr>
              <a:t>, </a:t>
            </a:r>
            <a:r>
              <a:rPr lang="it-IT" sz="3200" dirty="0">
                <a:solidFill>
                  <a:srgbClr val="00B050"/>
                </a:solidFill>
                <a:latin typeface="Arial Black" panose="020B0A04020102020204" pitchFamily="34" charset="0"/>
              </a:rPr>
              <a:t>aggiungere cornici, testo, effetti grafici, filtri artistici </a:t>
            </a:r>
            <a:r>
              <a:rPr lang="it-IT" sz="3200" dirty="0">
                <a:latin typeface="Arial Black" panose="020B0A04020102020204" pitchFamily="34" charset="0"/>
              </a:rPr>
              <a:t>e molto altro. </a:t>
            </a:r>
            <a:endParaRPr lang="it-IT" sz="3200"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238371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562301"/>
            <a:ext cx="12067504" cy="1343771"/>
          </a:xfrm>
        </p:spPr>
        <p:txBody>
          <a:bodyPr rtlCol="0" anchor="ctr">
            <a:normAutofit fontScale="90000"/>
          </a:bodyPr>
          <a:lstStyle/>
          <a:p>
            <a:pPr algn="ctr"/>
            <a:r>
              <a:rPr lang="it-IT" dirty="0" smtClean="0">
                <a:effectLst>
                  <a:outerShdw blurRad="38100" dist="38100" dir="2700000" algn="tl">
                    <a:srgbClr val="000000">
                      <a:alpha val="43137"/>
                    </a:srgbClr>
                  </a:outerShdw>
                </a:effectLst>
                <a:latin typeface="Arial Black" panose="020B0A04020102020204" pitchFamily="34" charset="0"/>
              </a:rPr>
              <a:t>Un software di modifica delle foto semplice da usare</a:t>
            </a:r>
            <a:r>
              <a:rPr lang="it-IT" dirty="0"/>
              <a:t/>
            </a:r>
            <a:br>
              <a:rPr lang="it-IT" dirty="0"/>
            </a:br>
            <a:endParaRPr lang="it-IT" dirty="0"/>
          </a:p>
        </p:txBody>
      </p:sp>
      <p:sp>
        <p:nvSpPr>
          <p:cNvPr id="2" name="CasellaDiTesto 1"/>
          <p:cNvSpPr txBox="1"/>
          <p:nvPr/>
        </p:nvSpPr>
        <p:spPr>
          <a:xfrm>
            <a:off x="180304" y="1906072"/>
            <a:ext cx="11732653" cy="4524315"/>
          </a:xfrm>
          <a:prstGeom prst="rect">
            <a:avLst/>
          </a:prstGeom>
          <a:noFill/>
        </p:spPr>
        <p:txBody>
          <a:bodyPr wrap="square" rtlCol="0">
            <a:spAutoFit/>
          </a:bodyPr>
          <a:lstStyle/>
          <a:p>
            <a:r>
              <a:rPr lang="it-IT" sz="3600" dirty="0" smtClean="0">
                <a:latin typeface="Arial Black" panose="020B0A04020102020204" pitchFamily="34" charset="0"/>
              </a:rPr>
              <a:t>L’opzione </a:t>
            </a:r>
            <a:r>
              <a:rPr lang="it-IT" sz="3600" dirty="0">
                <a:latin typeface="Arial Black" panose="020B0A04020102020204" pitchFamily="34" charset="0"/>
              </a:rPr>
              <a:t>di </a:t>
            </a:r>
            <a:r>
              <a:rPr lang="it-IT" sz="3600" dirty="0">
                <a:solidFill>
                  <a:srgbClr val="0070C0"/>
                </a:solidFill>
                <a:latin typeface="Arial Black" panose="020B0A04020102020204" pitchFamily="34" charset="0"/>
              </a:rPr>
              <a:t>modifica in blocco </a:t>
            </a:r>
            <a:r>
              <a:rPr lang="it-IT" sz="3600" dirty="0">
                <a:latin typeface="Arial Black" panose="020B0A04020102020204" pitchFamily="34" charset="0"/>
              </a:rPr>
              <a:t>permette all’utente di </a:t>
            </a:r>
            <a:r>
              <a:rPr lang="it-IT" sz="3600" dirty="0">
                <a:solidFill>
                  <a:srgbClr val="FF0000"/>
                </a:solidFill>
                <a:latin typeface="Arial Black" panose="020B0A04020102020204" pitchFamily="34" charset="0"/>
              </a:rPr>
              <a:t>modificare molti file </a:t>
            </a:r>
            <a:r>
              <a:rPr lang="it-IT" sz="3600" dirty="0">
                <a:latin typeface="Arial Black" panose="020B0A04020102020204" pitchFamily="34" charset="0"/>
              </a:rPr>
              <a:t>nello stesso momento. Il programma permette di convertire i file in RAW, il formato usato nella maggior parte delle fotocamere digitali e in JPEG. </a:t>
            </a:r>
            <a:r>
              <a:rPr lang="it-IT" sz="3600" dirty="0">
                <a:solidFill>
                  <a:srgbClr val="FF0000"/>
                </a:solidFill>
                <a:latin typeface="Arial Black" panose="020B0A04020102020204" pitchFamily="34" charset="0"/>
              </a:rPr>
              <a:t>Un’ulteriore funzione</a:t>
            </a:r>
            <a:r>
              <a:rPr lang="it-IT" sz="3600" dirty="0">
                <a:solidFill>
                  <a:srgbClr val="00B050"/>
                </a:solidFill>
                <a:latin typeface="Arial Black" panose="020B0A04020102020204" pitchFamily="34" charset="0"/>
              </a:rPr>
              <a:t> proposta dal programma è </a:t>
            </a:r>
            <a:r>
              <a:rPr lang="it-IT" sz="3600" dirty="0">
                <a:solidFill>
                  <a:srgbClr val="0070C0"/>
                </a:solidFill>
                <a:latin typeface="Arial Black" panose="020B0A04020102020204" pitchFamily="34" charset="0"/>
              </a:rPr>
              <a:t>la capacità di creare pagine con foto multiple</a:t>
            </a:r>
            <a:r>
              <a:rPr lang="it-IT" sz="3600" dirty="0">
                <a:solidFill>
                  <a:srgbClr val="00B050"/>
                </a:solidFill>
                <a:latin typeface="Arial Black" panose="020B0A04020102020204" pitchFamily="34" charset="0"/>
              </a:rPr>
              <a:t> e </a:t>
            </a:r>
            <a:r>
              <a:rPr lang="it-IT" sz="3600" dirty="0">
                <a:solidFill>
                  <a:srgbClr val="FF0000"/>
                </a:solidFill>
                <a:latin typeface="Arial Black" panose="020B0A04020102020204" pitchFamily="34" charset="0"/>
              </a:rPr>
              <a:t>la creazione di poster</a:t>
            </a:r>
          </a:p>
        </p:txBody>
      </p:sp>
    </p:spTree>
    <p:extLst>
      <p:ext uri="{BB962C8B-B14F-4D97-AF65-F5344CB8AC3E}">
        <p14:creationId xmlns:p14="http://schemas.microsoft.com/office/powerpoint/2010/main" val="24518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4040" y="1043188"/>
            <a:ext cx="5760720" cy="2149342"/>
          </a:xfrm>
        </p:spPr>
        <p:txBody>
          <a:bodyPr rtlCol="0">
            <a:normAutofit fontScale="90000"/>
          </a:bodyPr>
          <a:lstStyle/>
          <a:p>
            <a:r>
              <a:rPr lang="it-IT" sz="4400" dirty="0">
                <a:solidFill>
                  <a:srgbClr val="00B050"/>
                </a:solidFill>
                <a:latin typeface="Arial Black" panose="020B0A04020102020204" pitchFamily="34" charset="0"/>
              </a:rPr>
              <a:t>Un software di modifica delle foto semplice da usare</a:t>
            </a:r>
            <a:r>
              <a:rPr lang="it-IT" dirty="0">
                <a:solidFill>
                  <a:srgbClr val="00B050"/>
                </a:solidFill>
              </a:rPr>
              <a:t/>
            </a:r>
            <a:br>
              <a:rPr lang="it-IT" dirty="0">
                <a:solidFill>
                  <a:srgbClr val="00B050"/>
                </a:solidFill>
              </a:rPr>
            </a:br>
            <a:endParaRPr lang="it-IT" dirty="0">
              <a:solidFill>
                <a:srgbClr val="00B050"/>
              </a:solidFill>
            </a:endParaRPr>
          </a:p>
        </p:txBody>
      </p:sp>
      <p:sp>
        <p:nvSpPr>
          <p:cNvPr id="3" name="Segnaposto testo 2"/>
          <p:cNvSpPr>
            <a:spLocks noGrp="1"/>
          </p:cNvSpPr>
          <p:nvPr>
            <p:ph type="body" idx="1"/>
          </p:nvPr>
        </p:nvSpPr>
        <p:spPr>
          <a:xfrm>
            <a:off x="5654040" y="2629675"/>
            <a:ext cx="5760720" cy="1125709"/>
          </a:xfrm>
        </p:spPr>
        <p:txBody>
          <a:bodyPr rtlCol="0">
            <a:noAutofit/>
          </a:bodyPr>
          <a:lstStyle/>
          <a:p>
            <a:r>
              <a:rPr lang="it-IT" sz="2400" dirty="0" err="1">
                <a:solidFill>
                  <a:srgbClr val="C00000"/>
                </a:solidFill>
                <a:latin typeface="Arial Black" panose="020B0A04020102020204" pitchFamily="34" charset="0"/>
              </a:rPr>
              <a:t>PhotoScape</a:t>
            </a:r>
            <a:r>
              <a:rPr lang="it-IT" sz="2400" dirty="0">
                <a:solidFill>
                  <a:srgbClr val="C00000"/>
                </a:solidFill>
                <a:latin typeface="Arial Black" panose="020B0A04020102020204" pitchFamily="34" charset="0"/>
              </a:rPr>
              <a:t> è un programma di editor di grafica. Questo programma è un’alternativa popolare e gratuita a Photoshop</a:t>
            </a:r>
          </a:p>
        </p:txBody>
      </p:sp>
    </p:spTree>
    <p:extLst>
      <p:ext uri="{BB962C8B-B14F-4D97-AF65-F5344CB8AC3E}">
        <p14:creationId xmlns:p14="http://schemas.microsoft.com/office/powerpoint/2010/main" val="193265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83369" y="1081826"/>
            <a:ext cx="6233375" cy="1390918"/>
          </a:xfrm>
        </p:spPr>
        <p:txBody>
          <a:bodyPr rtlCol="0">
            <a:normAutofit/>
          </a:bodyPr>
          <a:lstStyle/>
          <a:p>
            <a:r>
              <a:rPr lang="it-IT" dirty="0">
                <a:solidFill>
                  <a:srgbClr val="C00000"/>
                </a:solidFill>
                <a:effectLst>
                  <a:outerShdw blurRad="38100" dist="38100" dir="2700000" algn="tl">
                    <a:srgbClr val="000000">
                      <a:alpha val="43137"/>
                    </a:srgbClr>
                  </a:outerShdw>
                </a:effectLst>
              </a:rPr>
              <a:t>Ritocco </a:t>
            </a:r>
            <a:r>
              <a:rPr lang="it-IT" dirty="0" smtClean="0">
                <a:solidFill>
                  <a:srgbClr val="C00000"/>
                </a:solidFill>
                <a:effectLst>
                  <a:outerShdw blurRad="38100" dist="38100" dir="2700000" algn="tl">
                    <a:srgbClr val="000000">
                      <a:alpha val="43137"/>
                    </a:srgbClr>
                  </a:outerShdw>
                </a:effectLst>
              </a:rPr>
              <a:t>fotografico</a:t>
            </a:r>
            <a:r>
              <a:rPr lang="it-IT" dirty="0">
                <a:solidFill>
                  <a:srgbClr val="C00000"/>
                </a:solidFill>
                <a:effectLst>
                  <a:outerShdw blurRad="38100" dist="38100" dir="2700000" algn="tl">
                    <a:srgbClr val="000000">
                      <a:alpha val="43137"/>
                    </a:srgbClr>
                  </a:outerShdw>
                </a:effectLst>
              </a:rPr>
              <a:t/>
            </a:r>
            <a:br>
              <a:rPr lang="it-IT" dirty="0">
                <a:solidFill>
                  <a:srgbClr val="C00000"/>
                </a:solidFill>
                <a:effectLst>
                  <a:outerShdw blurRad="38100" dist="38100" dir="2700000" algn="tl">
                    <a:srgbClr val="000000">
                      <a:alpha val="43137"/>
                    </a:srgbClr>
                  </a:outerShdw>
                </a:effectLst>
              </a:rPr>
            </a:br>
            <a:endParaRPr lang="it-IT" dirty="0"/>
          </a:p>
        </p:txBody>
      </p:sp>
      <p:sp>
        <p:nvSpPr>
          <p:cNvPr id="3" name="Segnaposto testo 2"/>
          <p:cNvSpPr>
            <a:spLocks noGrp="1"/>
          </p:cNvSpPr>
          <p:nvPr>
            <p:ph type="body" idx="1"/>
          </p:nvPr>
        </p:nvSpPr>
        <p:spPr>
          <a:xfrm>
            <a:off x="5383369" y="1931831"/>
            <a:ext cx="6233375" cy="2240924"/>
          </a:xfrm>
        </p:spPr>
        <p:txBody>
          <a:bodyPr rtlCol="0">
            <a:normAutofit/>
          </a:bodyPr>
          <a:lstStyle/>
          <a:p>
            <a:r>
              <a:rPr lang="it-IT" sz="2400" dirty="0">
                <a:solidFill>
                  <a:srgbClr val="00B050"/>
                </a:solidFill>
                <a:latin typeface="Arial Black" panose="020B0A04020102020204" pitchFamily="34" charset="0"/>
              </a:rPr>
              <a:t>Il </a:t>
            </a:r>
            <a:r>
              <a:rPr lang="it-IT" sz="2400" b="1" dirty="0">
                <a:solidFill>
                  <a:srgbClr val="00B050"/>
                </a:solidFill>
                <a:latin typeface="Arial Black" panose="020B0A04020102020204" pitchFamily="34" charset="0"/>
              </a:rPr>
              <a:t>ritocco fotografico</a:t>
            </a:r>
            <a:r>
              <a:rPr lang="it-IT" sz="2400" dirty="0">
                <a:latin typeface="Arial Black" panose="020B0A04020102020204" pitchFamily="34" charset="0"/>
              </a:rPr>
              <a:t> è l'insieme dei procedimenti che portano alla modifica di una fotografia, a </a:t>
            </a:r>
            <a:r>
              <a:rPr lang="it-IT" sz="2400" dirty="0">
                <a:solidFill>
                  <a:srgbClr val="00B050"/>
                </a:solidFill>
                <a:latin typeface="Arial Black" panose="020B0A04020102020204" pitchFamily="34" charset="0"/>
              </a:rPr>
              <a:t>scopo di migliorarne l'estetica,</a:t>
            </a:r>
            <a:r>
              <a:rPr lang="it-IT" sz="2400" dirty="0">
                <a:latin typeface="Arial Black" panose="020B0A04020102020204" pitchFamily="34" charset="0"/>
              </a:rPr>
              <a:t> modificare il soggetto, eliminare o aggiungere particolari. </a:t>
            </a:r>
          </a:p>
        </p:txBody>
      </p:sp>
    </p:spTree>
    <p:extLst>
      <p:ext uri="{BB962C8B-B14F-4D97-AF65-F5344CB8AC3E}">
        <p14:creationId xmlns:p14="http://schemas.microsoft.com/office/powerpoint/2010/main" val="24563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83369" y="1081826"/>
            <a:ext cx="6233375" cy="1390918"/>
          </a:xfrm>
        </p:spPr>
        <p:txBody>
          <a:bodyPr rtlCol="0">
            <a:normAutofit/>
          </a:bodyPr>
          <a:lstStyle/>
          <a:p>
            <a:r>
              <a:rPr lang="it-IT" dirty="0">
                <a:solidFill>
                  <a:srgbClr val="C00000"/>
                </a:solidFill>
                <a:effectLst>
                  <a:outerShdw blurRad="38100" dist="38100" dir="2700000" algn="tl">
                    <a:srgbClr val="000000">
                      <a:alpha val="43137"/>
                    </a:srgbClr>
                  </a:outerShdw>
                </a:effectLst>
              </a:rPr>
              <a:t>Ritocco </a:t>
            </a:r>
            <a:r>
              <a:rPr lang="it-IT" dirty="0" smtClean="0">
                <a:solidFill>
                  <a:srgbClr val="C00000"/>
                </a:solidFill>
                <a:effectLst>
                  <a:outerShdw blurRad="38100" dist="38100" dir="2700000" algn="tl">
                    <a:srgbClr val="000000">
                      <a:alpha val="43137"/>
                    </a:srgbClr>
                  </a:outerShdw>
                </a:effectLst>
              </a:rPr>
              <a:t>fotografico</a:t>
            </a:r>
            <a:r>
              <a:rPr lang="it-IT" dirty="0">
                <a:solidFill>
                  <a:srgbClr val="C00000"/>
                </a:solidFill>
                <a:effectLst>
                  <a:outerShdw blurRad="38100" dist="38100" dir="2700000" algn="tl">
                    <a:srgbClr val="000000">
                      <a:alpha val="43137"/>
                    </a:srgbClr>
                  </a:outerShdw>
                </a:effectLst>
              </a:rPr>
              <a:t/>
            </a:r>
            <a:br>
              <a:rPr lang="it-IT" dirty="0">
                <a:solidFill>
                  <a:srgbClr val="C00000"/>
                </a:solidFill>
                <a:effectLst>
                  <a:outerShdw blurRad="38100" dist="38100" dir="2700000" algn="tl">
                    <a:srgbClr val="000000">
                      <a:alpha val="43137"/>
                    </a:srgbClr>
                  </a:outerShdw>
                </a:effectLst>
              </a:rPr>
            </a:br>
            <a:endParaRPr lang="it-IT" dirty="0"/>
          </a:p>
        </p:txBody>
      </p:sp>
      <p:sp>
        <p:nvSpPr>
          <p:cNvPr id="3" name="Segnaposto testo 2"/>
          <p:cNvSpPr>
            <a:spLocks noGrp="1"/>
          </p:cNvSpPr>
          <p:nvPr>
            <p:ph type="body" idx="1"/>
          </p:nvPr>
        </p:nvSpPr>
        <p:spPr>
          <a:xfrm>
            <a:off x="5383369" y="1931831"/>
            <a:ext cx="6233375" cy="2240924"/>
          </a:xfrm>
        </p:spPr>
        <p:txBody>
          <a:bodyPr rtlCol="0">
            <a:normAutofit lnSpcReduction="10000"/>
          </a:bodyPr>
          <a:lstStyle/>
          <a:p>
            <a:r>
              <a:rPr lang="it-IT" sz="2800" dirty="0" smtClean="0">
                <a:latin typeface="Arial Black" panose="020B0A04020102020204" pitchFamily="34" charset="0"/>
              </a:rPr>
              <a:t>I </a:t>
            </a:r>
            <a:r>
              <a:rPr lang="it-IT" sz="2800" dirty="0">
                <a:latin typeface="Arial Black" panose="020B0A04020102020204" pitchFamily="34" charset="0"/>
              </a:rPr>
              <a:t>procedimenti, le metodologie</a:t>
            </a:r>
            <a:r>
              <a:rPr lang="it-IT" sz="2800" dirty="0">
                <a:solidFill>
                  <a:srgbClr val="00B050"/>
                </a:solidFill>
                <a:latin typeface="Arial Black" panose="020B0A04020102020204" pitchFamily="34" charset="0"/>
              </a:rPr>
              <a:t>, i risultati e le abilità in gioco variano molto</a:t>
            </a:r>
            <a:r>
              <a:rPr lang="it-IT" sz="2800" dirty="0">
                <a:latin typeface="Arial Black" panose="020B0A04020102020204" pitchFamily="34" charset="0"/>
              </a:rPr>
              <a:t> se si ha a che fare con un </a:t>
            </a:r>
            <a:r>
              <a:rPr lang="it-IT" sz="2800" dirty="0">
                <a:solidFill>
                  <a:srgbClr val="0070C0"/>
                </a:solidFill>
                <a:latin typeface="Arial Black" panose="020B0A04020102020204" pitchFamily="34" charset="0"/>
              </a:rPr>
              <a:t>supporto digitale </a:t>
            </a:r>
            <a:r>
              <a:rPr lang="it-IT" sz="2800" dirty="0">
                <a:latin typeface="Arial Black" panose="020B0A04020102020204" pitchFamily="34" charset="0"/>
              </a:rPr>
              <a:t>o con un supporto analogico.</a:t>
            </a:r>
          </a:p>
          <a:p>
            <a:pPr rtl="0"/>
            <a:endParaRPr lang="it-IT" dirty="0">
              <a:latin typeface="Arial Black" panose="020B0A04020102020204" pitchFamily="34" charset="0"/>
            </a:endParaRPr>
          </a:p>
        </p:txBody>
      </p:sp>
    </p:spTree>
    <p:extLst>
      <p:ext uri="{BB962C8B-B14F-4D97-AF65-F5344CB8AC3E}">
        <p14:creationId xmlns:p14="http://schemas.microsoft.com/office/powerpoint/2010/main" val="109087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9245" y="837127"/>
            <a:ext cx="11307651" cy="6032421"/>
          </a:xfrm>
          <a:prstGeom prst="rect">
            <a:avLst/>
          </a:prstGeom>
          <a:noFill/>
        </p:spPr>
        <p:txBody>
          <a:bodyPr wrap="square" rtlCol="0">
            <a:spAutoFit/>
          </a:bodyPr>
          <a:lstStyle/>
          <a:p>
            <a:pPr algn="ctr"/>
            <a:r>
              <a:rPr lang="it-IT" sz="4000" dirty="0" smtClean="0">
                <a:solidFill>
                  <a:srgbClr val="FFC000"/>
                </a:solidFill>
                <a:latin typeface="Arial Black" panose="020B0A04020102020204" pitchFamily="34" charset="0"/>
              </a:rPr>
              <a:t>RITOCCO FOTOGRAFICO TRADIZIONALE</a:t>
            </a:r>
            <a:endParaRPr lang="it-IT" sz="4000" dirty="0">
              <a:solidFill>
                <a:srgbClr val="FFC000"/>
              </a:solidFill>
              <a:latin typeface="Arial Black" panose="020B0A04020102020204" pitchFamily="34" charset="0"/>
            </a:endParaRPr>
          </a:p>
          <a:p>
            <a:pPr marL="457200" indent="-457200">
              <a:buFont typeface="Wingdings" panose="05000000000000000000" pitchFamily="2" charset="2"/>
              <a:buChar char="Ø"/>
            </a:pPr>
            <a:r>
              <a:rPr lang="it-IT" sz="3200" dirty="0" smtClean="0">
                <a:latin typeface="Arial Black" panose="020B0A04020102020204" pitchFamily="34" charset="0"/>
              </a:rPr>
              <a:t>Si </a:t>
            </a:r>
            <a:r>
              <a:rPr lang="it-IT" sz="3200" dirty="0">
                <a:latin typeface="Arial Black" panose="020B0A04020102020204" pitchFamily="34" charset="0"/>
              </a:rPr>
              <a:t>intende </a:t>
            </a:r>
            <a:r>
              <a:rPr lang="it-IT" sz="3200" dirty="0">
                <a:solidFill>
                  <a:srgbClr val="00B050"/>
                </a:solidFill>
                <a:latin typeface="Arial Black" panose="020B0A04020102020204" pitchFamily="34" charset="0"/>
              </a:rPr>
              <a:t>l'insieme di tecniche </a:t>
            </a:r>
            <a:r>
              <a:rPr lang="it-IT" sz="3200" dirty="0">
                <a:latin typeface="Arial Black" panose="020B0A04020102020204" pitchFamily="34" charset="0"/>
              </a:rPr>
              <a:t>utilizzate per migliorare le fotografie partendo </a:t>
            </a:r>
            <a:r>
              <a:rPr lang="it-IT" sz="3200" dirty="0">
                <a:solidFill>
                  <a:srgbClr val="00B050"/>
                </a:solidFill>
                <a:latin typeface="Arial Black" panose="020B0A04020102020204" pitchFamily="34" charset="0"/>
              </a:rPr>
              <a:t>sia dai negativi sia dalle stampe. </a:t>
            </a:r>
            <a:r>
              <a:rPr lang="it-IT" sz="3200" dirty="0">
                <a:latin typeface="Arial Black" panose="020B0A04020102020204" pitchFamily="34" charset="0"/>
              </a:rPr>
              <a:t>Le tecniche implicano </a:t>
            </a:r>
            <a:r>
              <a:rPr lang="it-IT" sz="3200" dirty="0">
                <a:solidFill>
                  <a:srgbClr val="FF0000"/>
                </a:solidFill>
                <a:latin typeface="Arial Black" panose="020B0A04020102020204" pitchFamily="34" charset="0"/>
              </a:rPr>
              <a:t>notevoli doti artistiche </a:t>
            </a:r>
            <a:r>
              <a:rPr lang="it-IT" sz="3200" dirty="0">
                <a:latin typeface="Arial Black" panose="020B0A04020102020204" pitchFamily="34" charset="0"/>
              </a:rPr>
              <a:t>e possono prevedere il rimodellamento delle forme e dei colori. Il </a:t>
            </a:r>
            <a:r>
              <a:rPr lang="it-IT" sz="3200" dirty="0">
                <a:solidFill>
                  <a:srgbClr val="0070C0"/>
                </a:solidFill>
                <a:latin typeface="Arial Black" panose="020B0A04020102020204" pitchFamily="34" charset="0"/>
              </a:rPr>
              <a:t>fotoritocco tradizionale utilizza procedimenti chimici </a:t>
            </a:r>
            <a:r>
              <a:rPr lang="it-IT" sz="3200" dirty="0">
                <a:latin typeface="Arial Black" panose="020B0A04020102020204" pitchFamily="34" charset="0"/>
              </a:rPr>
              <a:t>sia per esaltare e rendere più brillanti i colori sia per bilanciare il contrasto e la brillantezza della fotografia.</a:t>
            </a:r>
          </a:p>
          <a:p>
            <a:endParaRPr lang="it-IT" dirty="0"/>
          </a:p>
        </p:txBody>
      </p:sp>
    </p:spTree>
    <p:extLst>
      <p:ext uri="{BB962C8B-B14F-4D97-AF65-F5344CB8AC3E}">
        <p14:creationId xmlns:p14="http://schemas.microsoft.com/office/powerpoint/2010/main" val="22821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4040" y="824248"/>
            <a:ext cx="5760720" cy="1751527"/>
          </a:xfrm>
        </p:spPr>
        <p:txBody>
          <a:bodyPr rtlCol="0">
            <a:normAutofit fontScale="90000"/>
          </a:bodyPr>
          <a:lstStyle/>
          <a:p>
            <a:r>
              <a:rPr lang="it-IT" dirty="0">
                <a:solidFill>
                  <a:srgbClr val="C00000"/>
                </a:solidFill>
                <a:effectLst>
                  <a:outerShdw blurRad="38100" dist="38100" dir="2700000" algn="tl">
                    <a:srgbClr val="000000">
                      <a:alpha val="43137"/>
                    </a:srgbClr>
                  </a:outerShdw>
                </a:effectLst>
              </a:rPr>
              <a:t>Ritocco fotografico digitale </a:t>
            </a:r>
            <a:br>
              <a:rPr lang="it-IT" dirty="0">
                <a:solidFill>
                  <a:srgbClr val="C00000"/>
                </a:solidFill>
                <a:effectLst>
                  <a:outerShdw blurRad="38100" dist="38100" dir="2700000" algn="tl">
                    <a:srgbClr val="000000">
                      <a:alpha val="43137"/>
                    </a:srgbClr>
                  </a:outerShdw>
                </a:effectLst>
              </a:rPr>
            </a:br>
            <a:endParaRPr lang="it-IT" dirty="0">
              <a:solidFill>
                <a:srgbClr val="C00000"/>
              </a:solidFill>
              <a:effectLst>
                <a:outerShdw blurRad="38100" dist="38100" dir="2700000" algn="tl">
                  <a:srgbClr val="000000">
                    <a:alpha val="43137"/>
                  </a:srgbClr>
                </a:outerShdw>
              </a:effectLst>
            </a:endParaRPr>
          </a:p>
        </p:txBody>
      </p:sp>
      <p:sp>
        <p:nvSpPr>
          <p:cNvPr id="3" name="Segnaposto testo 2"/>
          <p:cNvSpPr>
            <a:spLocks noGrp="1"/>
          </p:cNvSpPr>
          <p:nvPr>
            <p:ph type="body" idx="1"/>
          </p:nvPr>
        </p:nvSpPr>
        <p:spPr>
          <a:xfrm>
            <a:off x="5396249" y="2021983"/>
            <a:ext cx="6297768" cy="1731016"/>
          </a:xfrm>
        </p:spPr>
        <p:txBody>
          <a:bodyPr rtlCol="0">
            <a:noAutofit/>
          </a:bodyPr>
          <a:lstStyle/>
          <a:p>
            <a:r>
              <a:rPr lang="it-IT" sz="2400" dirty="0" smtClean="0">
                <a:latin typeface="Arial Black" panose="020B0A04020102020204" pitchFamily="34" charset="0"/>
              </a:rPr>
              <a:t>Si intende il</a:t>
            </a:r>
            <a:r>
              <a:rPr lang="it-IT" sz="2400" dirty="0">
                <a:latin typeface="Arial Black" panose="020B0A04020102020204" pitchFamily="34" charset="0"/>
              </a:rPr>
              <a:t> </a:t>
            </a:r>
            <a:r>
              <a:rPr lang="it-IT" sz="2400" dirty="0" smtClean="0">
                <a:solidFill>
                  <a:srgbClr val="FF0000"/>
                </a:solidFill>
                <a:latin typeface="Arial Black" panose="020B0A04020102020204" pitchFamily="34" charset="0"/>
              </a:rPr>
              <a:t>PROCESSO DIGITALE</a:t>
            </a:r>
            <a:r>
              <a:rPr lang="it-IT" sz="2400" dirty="0">
                <a:latin typeface="Arial Black" panose="020B0A04020102020204" pitchFamily="34" charset="0"/>
              </a:rPr>
              <a:t> </a:t>
            </a:r>
            <a:r>
              <a:rPr lang="it-IT" sz="2400" dirty="0" smtClean="0">
                <a:latin typeface="Arial Black" panose="020B0A04020102020204" pitchFamily="34" charset="0"/>
              </a:rPr>
              <a:t>per </a:t>
            </a:r>
            <a:r>
              <a:rPr lang="it-IT" sz="2400" dirty="0">
                <a:latin typeface="Arial Black" panose="020B0A04020102020204" pitchFamily="34" charset="0"/>
              </a:rPr>
              <a:t>cui vengono sistemate, modificate, montate, le </a:t>
            </a:r>
            <a:r>
              <a:rPr lang="it-IT" sz="2400" dirty="0" smtClean="0">
                <a:solidFill>
                  <a:srgbClr val="FF0000"/>
                </a:solidFill>
                <a:latin typeface="Arial Black" panose="020B0A04020102020204" pitchFamily="34" charset="0"/>
              </a:rPr>
              <a:t>immagini</a:t>
            </a:r>
            <a:r>
              <a:rPr lang="it-IT" sz="2400" dirty="0">
                <a:solidFill>
                  <a:srgbClr val="FF0000"/>
                </a:solidFill>
                <a:latin typeface="Arial Black" panose="020B0A04020102020204" pitchFamily="34" charset="0"/>
              </a:rPr>
              <a:t> </a:t>
            </a:r>
            <a:r>
              <a:rPr lang="it-IT" sz="2400" dirty="0">
                <a:latin typeface="Arial Black" panose="020B0A04020102020204" pitchFamily="34" charset="0"/>
              </a:rPr>
              <a:t>tramite programmi di </a:t>
            </a:r>
            <a:r>
              <a:rPr lang="it-IT" sz="2400" dirty="0">
                <a:solidFill>
                  <a:srgbClr val="00B050"/>
                </a:solidFill>
                <a:latin typeface="Arial Black" panose="020B0A04020102020204" pitchFamily="34" charset="0"/>
              </a:rPr>
              <a:t>elaborazione digitale delle immagini</a:t>
            </a:r>
            <a:r>
              <a:rPr lang="it-IT" sz="2400" dirty="0" smtClean="0">
                <a:solidFill>
                  <a:srgbClr val="00B050"/>
                </a:solidFill>
                <a:latin typeface="Arial Black" panose="020B0A04020102020204" pitchFamily="34" charset="0"/>
              </a:rPr>
              <a:t>.</a:t>
            </a:r>
          </a:p>
        </p:txBody>
      </p:sp>
    </p:spTree>
    <p:extLst>
      <p:ext uri="{BB962C8B-B14F-4D97-AF65-F5344CB8AC3E}">
        <p14:creationId xmlns:p14="http://schemas.microsoft.com/office/powerpoint/2010/main" val="21784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4040" y="798490"/>
            <a:ext cx="5760720" cy="1661375"/>
          </a:xfrm>
        </p:spPr>
        <p:txBody>
          <a:bodyPr rtlCol="0">
            <a:normAutofit fontScale="90000"/>
          </a:bodyPr>
          <a:lstStyle/>
          <a:p>
            <a:r>
              <a:rPr lang="it-IT" dirty="0">
                <a:solidFill>
                  <a:srgbClr val="C00000"/>
                </a:solidFill>
                <a:effectLst>
                  <a:outerShdw blurRad="38100" dist="38100" dir="2700000" algn="tl">
                    <a:srgbClr val="000000">
                      <a:alpha val="43137"/>
                    </a:srgbClr>
                  </a:outerShdw>
                </a:effectLst>
              </a:rPr>
              <a:t>Ritocco fotografico digitale </a:t>
            </a:r>
            <a:br>
              <a:rPr lang="it-IT" dirty="0">
                <a:solidFill>
                  <a:srgbClr val="C00000"/>
                </a:solidFill>
                <a:effectLst>
                  <a:outerShdw blurRad="38100" dist="38100" dir="2700000" algn="tl">
                    <a:srgbClr val="000000">
                      <a:alpha val="43137"/>
                    </a:srgbClr>
                  </a:outerShdw>
                </a:effectLst>
              </a:rPr>
            </a:br>
            <a:endParaRPr lang="it-IT" dirty="0">
              <a:solidFill>
                <a:srgbClr val="C00000"/>
              </a:solidFill>
              <a:effectLst>
                <a:outerShdw blurRad="38100" dist="38100" dir="2700000" algn="tl">
                  <a:srgbClr val="000000">
                    <a:alpha val="43137"/>
                  </a:srgbClr>
                </a:outerShdw>
              </a:effectLst>
            </a:endParaRPr>
          </a:p>
        </p:txBody>
      </p:sp>
      <p:sp>
        <p:nvSpPr>
          <p:cNvPr id="3" name="Segnaposto testo 2"/>
          <p:cNvSpPr>
            <a:spLocks noGrp="1"/>
          </p:cNvSpPr>
          <p:nvPr>
            <p:ph type="body" idx="1"/>
          </p:nvPr>
        </p:nvSpPr>
        <p:spPr>
          <a:xfrm>
            <a:off x="5422007" y="1918952"/>
            <a:ext cx="6272010" cy="2215166"/>
          </a:xfrm>
        </p:spPr>
        <p:txBody>
          <a:bodyPr rtlCol="0">
            <a:normAutofit lnSpcReduction="10000"/>
          </a:bodyPr>
          <a:lstStyle/>
          <a:p>
            <a:r>
              <a:rPr lang="it-IT" dirty="0" smtClean="0">
                <a:latin typeface="Arial Black" panose="020B0A04020102020204" pitchFamily="34" charset="0"/>
              </a:rPr>
              <a:t>Ormai </a:t>
            </a:r>
            <a:r>
              <a:rPr lang="it-IT" dirty="0">
                <a:latin typeface="Arial Black" panose="020B0A04020102020204" pitchFamily="34" charset="0"/>
              </a:rPr>
              <a:t>sono moltissimi i fotografi professionisti che utilizzano </a:t>
            </a:r>
            <a:r>
              <a:rPr lang="it-IT" dirty="0">
                <a:solidFill>
                  <a:srgbClr val="00B050"/>
                </a:solidFill>
                <a:latin typeface="Arial Black" panose="020B0A04020102020204" pitchFamily="34" charset="0"/>
              </a:rPr>
              <a:t>il digitale</a:t>
            </a:r>
            <a:r>
              <a:rPr lang="it-IT" dirty="0">
                <a:latin typeface="Arial Black" panose="020B0A04020102020204" pitchFamily="34" charset="0"/>
              </a:rPr>
              <a:t> per migliorare le proprie </a:t>
            </a:r>
            <a:r>
              <a:rPr lang="it-IT" dirty="0" smtClean="0">
                <a:latin typeface="Arial Black" panose="020B0A04020102020204" pitchFamily="34" charset="0"/>
              </a:rPr>
              <a:t>immagini.</a:t>
            </a:r>
            <a:r>
              <a:rPr lang="it-IT" dirty="0">
                <a:latin typeface="Arial Black" panose="020B0A04020102020204" pitchFamily="34" charset="0"/>
              </a:rPr>
              <a:t> Se un tempo, infatti si faceva largo uso </a:t>
            </a:r>
            <a:r>
              <a:rPr lang="it-IT" dirty="0">
                <a:solidFill>
                  <a:srgbClr val="0070C0"/>
                </a:solidFill>
                <a:latin typeface="Arial Black" panose="020B0A04020102020204" pitchFamily="34" charset="0"/>
              </a:rPr>
              <a:t>di filtri meccanici</a:t>
            </a:r>
            <a:r>
              <a:rPr lang="it-IT" dirty="0">
                <a:latin typeface="Arial Black" panose="020B0A04020102020204" pitchFamily="34" charset="0"/>
              </a:rPr>
              <a:t> applicati agli obiettivi delle macchine fotografiche, o </a:t>
            </a:r>
            <a:r>
              <a:rPr lang="it-IT" dirty="0">
                <a:solidFill>
                  <a:srgbClr val="00B050"/>
                </a:solidFill>
                <a:latin typeface="Arial Black" panose="020B0A04020102020204" pitchFamily="34" charset="0"/>
              </a:rPr>
              <a:t>si ricorreva a particolari tipi di </a:t>
            </a:r>
            <a:r>
              <a:rPr lang="it-IT" dirty="0">
                <a:solidFill>
                  <a:srgbClr val="00B050"/>
                </a:solidFill>
                <a:latin typeface="Arial Black" panose="020B0A04020102020204" pitchFamily="34" charset="0"/>
                <a:hlinkClick r:id="rId3" tooltip="Sviluppo fotografico"/>
              </a:rPr>
              <a:t>sviluppo</a:t>
            </a:r>
            <a:r>
              <a:rPr lang="it-IT" dirty="0">
                <a:latin typeface="Arial Black" panose="020B0A04020102020204" pitchFamily="34" charset="0"/>
              </a:rPr>
              <a:t> delle immagini per raggiungere risultati </a:t>
            </a:r>
            <a:r>
              <a:rPr lang="it-IT" dirty="0" smtClean="0">
                <a:latin typeface="Arial Black" panose="020B0A04020102020204" pitchFamily="34" charset="0"/>
              </a:rPr>
              <a:t>particolari. </a:t>
            </a:r>
            <a:endParaRPr lang="it-IT" dirty="0"/>
          </a:p>
        </p:txBody>
      </p:sp>
    </p:spTree>
    <p:extLst>
      <p:ext uri="{BB962C8B-B14F-4D97-AF65-F5344CB8AC3E}">
        <p14:creationId xmlns:p14="http://schemas.microsoft.com/office/powerpoint/2010/main" val="91766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4040" y="798490"/>
            <a:ext cx="5760720" cy="1661375"/>
          </a:xfrm>
        </p:spPr>
        <p:txBody>
          <a:bodyPr rtlCol="0">
            <a:normAutofit fontScale="90000"/>
          </a:bodyPr>
          <a:lstStyle/>
          <a:p>
            <a:r>
              <a:rPr lang="it-IT" dirty="0">
                <a:solidFill>
                  <a:srgbClr val="C00000"/>
                </a:solidFill>
                <a:effectLst>
                  <a:outerShdw blurRad="38100" dist="38100" dir="2700000" algn="tl">
                    <a:srgbClr val="000000">
                      <a:alpha val="43137"/>
                    </a:srgbClr>
                  </a:outerShdw>
                </a:effectLst>
              </a:rPr>
              <a:t>Ritocco fotografico digitale </a:t>
            </a:r>
            <a:br>
              <a:rPr lang="it-IT" dirty="0">
                <a:solidFill>
                  <a:srgbClr val="C00000"/>
                </a:solidFill>
                <a:effectLst>
                  <a:outerShdw blurRad="38100" dist="38100" dir="2700000" algn="tl">
                    <a:srgbClr val="000000">
                      <a:alpha val="43137"/>
                    </a:srgbClr>
                  </a:outerShdw>
                </a:effectLst>
              </a:rPr>
            </a:br>
            <a:endParaRPr lang="it-IT" dirty="0">
              <a:solidFill>
                <a:srgbClr val="C00000"/>
              </a:solidFill>
              <a:effectLst>
                <a:outerShdw blurRad="38100" dist="38100" dir="2700000" algn="tl">
                  <a:srgbClr val="000000">
                    <a:alpha val="43137"/>
                  </a:srgbClr>
                </a:outerShdw>
              </a:effectLst>
            </a:endParaRPr>
          </a:p>
        </p:txBody>
      </p:sp>
      <p:sp>
        <p:nvSpPr>
          <p:cNvPr id="3" name="Segnaposto testo 2"/>
          <p:cNvSpPr>
            <a:spLocks noGrp="1"/>
          </p:cNvSpPr>
          <p:nvPr>
            <p:ph type="body" idx="1"/>
          </p:nvPr>
        </p:nvSpPr>
        <p:spPr>
          <a:xfrm>
            <a:off x="5422007" y="1918952"/>
            <a:ext cx="6272010" cy="2215166"/>
          </a:xfrm>
        </p:spPr>
        <p:txBody>
          <a:bodyPr rtlCol="0">
            <a:normAutofit/>
          </a:bodyPr>
          <a:lstStyle/>
          <a:p>
            <a:r>
              <a:rPr lang="it-IT" sz="2400" dirty="0">
                <a:latin typeface="Arial Black" panose="020B0A04020102020204" pitchFamily="34" charset="0"/>
              </a:rPr>
              <a:t>A</a:t>
            </a:r>
            <a:r>
              <a:rPr lang="it-IT" sz="2400" dirty="0" smtClean="0">
                <a:latin typeface="Arial Black" panose="020B0A04020102020204" pitchFamily="34" charset="0"/>
              </a:rPr>
              <a:t>desso </a:t>
            </a:r>
            <a:r>
              <a:rPr lang="it-IT" sz="2400" dirty="0">
                <a:latin typeface="Arial Black" panose="020B0A04020102020204" pitchFamily="34" charset="0"/>
              </a:rPr>
              <a:t>capita sempre più spesso che si utilizzino </a:t>
            </a:r>
            <a:r>
              <a:rPr lang="it-IT" sz="2400" dirty="0">
                <a:latin typeface="Arial Black" panose="020B0A04020102020204" pitchFamily="34" charset="0"/>
                <a:hlinkClick r:id="rId3" tooltip="Software"/>
              </a:rPr>
              <a:t>software</a:t>
            </a:r>
            <a:r>
              <a:rPr lang="it-IT" sz="2400" dirty="0">
                <a:latin typeface="Arial Black" panose="020B0A04020102020204" pitchFamily="34" charset="0"/>
              </a:rPr>
              <a:t> di </a:t>
            </a:r>
            <a:r>
              <a:rPr lang="it-IT" sz="2400" dirty="0">
                <a:latin typeface="Arial Black" panose="020B0A04020102020204" pitchFamily="34" charset="0"/>
                <a:hlinkClick r:id="rId4" tooltip="Post produzione"/>
              </a:rPr>
              <a:t>post produzione</a:t>
            </a:r>
            <a:r>
              <a:rPr lang="it-IT" sz="2400" dirty="0">
                <a:latin typeface="Arial Black" panose="020B0A04020102020204" pitchFamily="34" charset="0"/>
              </a:rPr>
              <a:t> digitale per creare effetti che un tempo erano costosissimi e molto complicati da realizzare.</a:t>
            </a:r>
          </a:p>
          <a:p>
            <a:pPr algn="l"/>
            <a:endParaRPr lang="it-IT" dirty="0"/>
          </a:p>
        </p:txBody>
      </p:sp>
    </p:spTree>
    <p:extLst>
      <p:ext uri="{BB962C8B-B14F-4D97-AF65-F5344CB8AC3E}">
        <p14:creationId xmlns:p14="http://schemas.microsoft.com/office/powerpoint/2010/main" val="324864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73235" y="834860"/>
            <a:ext cx="4146996" cy="3734873"/>
          </a:xfrm>
        </p:spPr>
        <p:txBody>
          <a:bodyPr rtlCol="0">
            <a:noAutofit/>
          </a:bodyPr>
          <a:lstStyle/>
          <a:p>
            <a:pPr algn="ctr"/>
            <a:r>
              <a:rPr lang="it-IT" sz="1800" b="1" dirty="0" err="1">
                <a:solidFill>
                  <a:srgbClr val="C00000"/>
                </a:solidFill>
                <a:latin typeface="Arial Black" panose="020B0A04020102020204" pitchFamily="34" charset="0"/>
              </a:rPr>
              <a:t>PhotoScape</a:t>
            </a:r>
            <a:r>
              <a:rPr lang="it-IT" sz="1800" b="1" dirty="0">
                <a:solidFill>
                  <a:srgbClr val="C00000"/>
                </a:solidFill>
                <a:latin typeface="Arial Black" panose="020B0A04020102020204" pitchFamily="34" charset="0"/>
              </a:rPr>
              <a:t> 3.7</a:t>
            </a:r>
            <a:r>
              <a:rPr lang="it-IT" sz="1800" dirty="0">
                <a:solidFill>
                  <a:srgbClr val="C00000"/>
                </a:solidFill>
                <a:latin typeface="Arial Black" panose="020B0A04020102020204" pitchFamily="34" charset="0"/>
              </a:rPr>
              <a:t/>
            </a:r>
            <a:br>
              <a:rPr lang="it-IT" sz="1800" dirty="0">
                <a:solidFill>
                  <a:srgbClr val="C00000"/>
                </a:solidFill>
                <a:latin typeface="Arial Black" panose="020B0A04020102020204" pitchFamily="34" charset="0"/>
              </a:rPr>
            </a:br>
            <a:r>
              <a:rPr lang="it-IT" sz="1800" dirty="0" smtClean="0">
                <a:latin typeface="Arial Black" panose="020B0A04020102020204" pitchFamily="34" charset="0"/>
              </a:rPr>
              <a:t/>
            </a:r>
            <a:br>
              <a:rPr lang="it-IT" sz="1800" dirty="0" smtClean="0">
                <a:latin typeface="Arial Black" panose="020B0A04020102020204" pitchFamily="34" charset="0"/>
              </a:rPr>
            </a:br>
            <a:r>
              <a:rPr lang="it-IT" sz="1800" dirty="0" smtClean="0">
                <a:latin typeface="Arial Black" panose="020B0A04020102020204" pitchFamily="34" charset="0"/>
              </a:rPr>
              <a:t>Se </a:t>
            </a:r>
            <a:r>
              <a:rPr lang="it-IT" sz="1800" dirty="0">
                <a:latin typeface="Arial Black" panose="020B0A04020102020204" pitchFamily="34" charset="0"/>
              </a:rPr>
              <a:t>siete alla ricerca di un buon editor di foto che presenti delle belle funzioni, ma che non implichi una spesa in termini di denaro, allora </a:t>
            </a:r>
            <a:r>
              <a:rPr lang="it-IT" sz="1800" dirty="0" err="1">
                <a:solidFill>
                  <a:srgbClr val="00B050"/>
                </a:solidFill>
                <a:latin typeface="Arial Black" panose="020B0A04020102020204" pitchFamily="34" charset="0"/>
              </a:rPr>
              <a:t>PhotoScape</a:t>
            </a:r>
            <a:r>
              <a:rPr lang="it-IT" sz="1800" dirty="0">
                <a:latin typeface="Arial Black" panose="020B0A04020102020204" pitchFamily="34" charset="0"/>
              </a:rPr>
              <a:t> può essere l’opzione ideale. Per prima cosa è completamente gratis. Non potrebbe essere più economico. In secondo luogo non riuscirete a trovare funzioni simili ad un prezzo del genere.</a:t>
            </a:r>
            <a:br>
              <a:rPr lang="it-IT" sz="1800" dirty="0">
                <a:latin typeface="Arial Black" panose="020B0A04020102020204" pitchFamily="34" charset="0"/>
              </a:rPr>
            </a:br>
            <a:endParaRPr lang="it-IT" sz="1800" dirty="0">
              <a:latin typeface="Arial Black" panose="020B0A04020102020204" pitchFamily="34" charset="0"/>
            </a:endParaRPr>
          </a:p>
        </p:txBody>
      </p:sp>
      <p:pic>
        <p:nvPicPr>
          <p:cNvPr id="5" name="Segnaposto immagine 4" descr="Donna e bambina in giardino"/>
          <p:cNvPicPr>
            <a:picLocks noGrp="1" noChangeAspect="1"/>
          </p:cNvPicPr>
          <p:nvPr>
            <p:ph type="pic" idx="1"/>
          </p:nvPr>
        </p:nvPicPr>
        <p:blipFill>
          <a:blip r:embed="rId3" cstate="email">
            <a:extLst>
              <a:ext uri="{28A0092B-C50C-407E-A947-70E740481C1C}">
                <a14:useLocalDpi xmlns:a14="http://schemas.microsoft.com/office/drawing/2010/main"/>
              </a:ext>
            </a:extLst>
          </a:blip>
          <a:srcRect l="78" r="78"/>
          <a:stretch>
            <a:fillRect/>
          </a:stretch>
        </p:blipFill>
        <p:spPr/>
      </p:pic>
      <p:sp>
        <p:nvSpPr>
          <p:cNvPr id="3" name="Segnaposto testo 2"/>
          <p:cNvSpPr>
            <a:spLocks noGrp="1"/>
          </p:cNvSpPr>
          <p:nvPr>
            <p:ph type="body" sz="half" idx="2"/>
          </p:nvPr>
        </p:nvSpPr>
        <p:spPr>
          <a:xfrm>
            <a:off x="7982278" y="4376550"/>
            <a:ext cx="3937953" cy="2103120"/>
          </a:xfrm>
        </p:spPr>
        <p:txBody>
          <a:bodyPr rtlCol="0">
            <a:normAutofit fontScale="92500" lnSpcReduction="10000"/>
          </a:bodyPr>
          <a:lstStyle/>
          <a:p>
            <a:pPr algn="ctr"/>
            <a:r>
              <a:rPr lang="it-IT" dirty="0" smtClean="0">
                <a:latin typeface="Arial Black" panose="020B0A04020102020204" pitchFamily="34" charset="0"/>
              </a:rPr>
              <a:t>CON </a:t>
            </a:r>
            <a:r>
              <a:rPr lang="it-IT" dirty="0" smtClean="0">
                <a:solidFill>
                  <a:srgbClr val="00B050"/>
                </a:solidFill>
                <a:latin typeface="Arial Black" panose="020B0A04020102020204" pitchFamily="34" charset="0"/>
              </a:rPr>
              <a:t>PHOTOSCAPE</a:t>
            </a:r>
            <a:r>
              <a:rPr lang="it-IT" dirty="0" smtClean="0">
                <a:latin typeface="Arial Black" panose="020B0A04020102020204" pitchFamily="34" charset="0"/>
              </a:rPr>
              <a:t> POTRETE AVERE TUTTI VANTAGGI DI CUI AVETE BISOGNO. POTRETE RAGGRUPPARE E DISTORCERE LE VOSTRE IMMAGINI, RENDERLE PIÙ GRANDI O PIÙ PICCOLE, RIMUOVERE GLI OCCHI ROSSI, CAMBIARE LE IMPOSTAZIONI, LA LUMINOSITÀ, IL CONTRASTO E IL BILANCIAMENTO DEL COLORE.</a:t>
            </a:r>
            <a:endParaRPr lang="it-IT" dirty="0">
              <a:latin typeface="Arial Black" panose="020B0A04020102020204" pitchFamily="34" charset="0"/>
            </a:endParaRPr>
          </a:p>
        </p:txBody>
      </p:sp>
    </p:spTree>
    <p:extLst>
      <p:ext uri="{BB962C8B-B14F-4D97-AF65-F5344CB8AC3E}">
        <p14:creationId xmlns:p14="http://schemas.microsoft.com/office/powerpoint/2010/main" val="27131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Quattro stagioni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01_TF04001541.potx" id="{22085C8B-0920-4779-907E-E51B4500FD08}" vid="{AF25AF44-5477-4BE8-81AC-6252575A6AF7}"/>
    </a:ext>
  </a:extLst>
</a:theme>
</file>

<file path=ppt/theme/theme2.xml><?xml version="1.0" encoding="utf-8"?>
<a:theme xmlns:a="http://schemas.openxmlformats.org/drawingml/2006/main" name="Tema di Offic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festeggiamenti stagionali</Template>
  <TotalTime>93</TotalTime>
  <Words>482</Words>
  <Application>Microsoft Office PowerPoint</Application>
  <PresentationFormat>Widescreen</PresentationFormat>
  <Paragraphs>51</Paragraphs>
  <Slides>12</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Algerian</vt:lpstr>
      <vt:lpstr>Arial Black</vt:lpstr>
      <vt:lpstr>Calibri</vt:lpstr>
      <vt:lpstr>Constantia</vt:lpstr>
      <vt:lpstr>Wingdings</vt:lpstr>
      <vt:lpstr>Quattro stagioni 16x9</vt:lpstr>
      <vt:lpstr>L</vt:lpstr>
      <vt:lpstr>Un software di modifica delle foto semplice da usare </vt:lpstr>
      <vt:lpstr>Ritocco fotografico </vt:lpstr>
      <vt:lpstr>Ritocco fotografico </vt:lpstr>
      <vt:lpstr>Presentazione standard di PowerPoint</vt:lpstr>
      <vt:lpstr>Ritocco fotografico digitale  </vt:lpstr>
      <vt:lpstr>Ritocco fotografico digitale  </vt:lpstr>
      <vt:lpstr>Ritocco fotografico digitale  </vt:lpstr>
      <vt:lpstr>PhotoScape 3.7  Se siete alla ricerca di un buon editor di foto che presenti delle belle funzioni, ma che non implichi una spesa in termini di denaro, allora PhotoScape può essere l’opzione ideale. Per prima cosa è completamente gratis. Non potrebbe essere più economico. In secondo luogo non riuscirete a trovare funzioni simili ad un prezzo del genere. </vt:lpstr>
      <vt:lpstr>ESECUZIONI DEL PROGRAMMA</vt:lpstr>
      <vt:lpstr>Un software di modifica delle foto semplice da usare </vt:lpstr>
      <vt:lpstr>Un software di modifica delle foto semplice da usare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title>
  <dc:creator>Aldo Pozzi</dc:creator>
  <cp:lastModifiedBy>Aldo Pozzi</cp:lastModifiedBy>
  <cp:revision>13</cp:revision>
  <dcterms:created xsi:type="dcterms:W3CDTF">2018-09-27T14:03:43Z</dcterms:created>
  <dcterms:modified xsi:type="dcterms:W3CDTF">2018-10-01T15:43:52Z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